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5"/>
  </p:notesMasterIdLst>
  <p:sldIdLst>
    <p:sldId id="2076137455" r:id="rId5"/>
    <p:sldId id="2076137458" r:id="rId6"/>
    <p:sldId id="2076137465" r:id="rId7"/>
    <p:sldId id="2076137467" r:id="rId8"/>
    <p:sldId id="2076137468" r:id="rId9"/>
    <p:sldId id="2076137461" r:id="rId10"/>
    <p:sldId id="2076137462" r:id="rId11"/>
    <p:sldId id="2076137463" r:id="rId12"/>
    <p:sldId id="2076137464" r:id="rId13"/>
    <p:sldId id="2076137466" r:id="rId14"/>
  </p:sldIdLst>
  <p:sldSz cx="12192000" cy="6858000"/>
  <p:notesSz cx="6858000" cy="9144000"/>
  <p:embeddedFontLst>
    <p:embeddedFont>
      <p:font typeface="Barlow" panose="00000500000000000000" pitchFamily="2" charset="0"/>
      <p:regular r:id="rId16"/>
      <p:bold r:id="rId17"/>
      <p:italic r:id="rId18"/>
      <p:boldItalic r:id="rId19"/>
    </p:embeddedFont>
    <p:embeddedFont>
      <p:font typeface="Barlow Medium" panose="00000600000000000000" pitchFamily="2" charset="0"/>
      <p:regular r:id="rId20"/>
      <p:italic r:id="rId21"/>
    </p:embeddedFont>
    <p:embeddedFont>
      <p:font typeface="Objektiv Mk2" panose="020B0702020204020203" pitchFamily="34" charset="0"/>
      <p:regular r:id="rId22"/>
      <p:bold r:id="rId23"/>
      <p:italic r:id="rId24"/>
      <p:boldItalic r:id="rId25"/>
    </p:embeddedFont>
    <p:embeddedFont>
      <p:font typeface="Objektiv Mk2 SemiBold" panose="020B0602020204020203" pitchFamily="34" charset="0"/>
      <p:regular r:id="rId26"/>
      <p:bold r:id="rId27"/>
    </p:embeddedFont>
    <p:embeddedFont>
      <p:font typeface="Source Sans Pro" panose="020B0503030403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5547F-D3EA-41FC-8A7F-7D38F7AF2CC0}" v="16" dt="2024-11-21T17:45:39.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64" d="100"/>
          <a:sy n="64" d="100"/>
        </p:scale>
        <p:origin x="1100" y="4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EBE5547F-D3EA-41FC-8A7F-7D38F7AF2CC0}"/>
    <pc:docChg chg="undo redo custSel addSld delSld modSld sldOrd">
      <pc:chgData name="Aubrey Olsen" userId="408c3e31-be18-4626-a9af-ec1f5bfcad06" providerId="ADAL" clId="{EBE5547F-D3EA-41FC-8A7F-7D38F7AF2CC0}" dt="2024-11-22T18:58:44.065" v="5468" actId="20577"/>
      <pc:docMkLst>
        <pc:docMk/>
      </pc:docMkLst>
      <pc:sldChg chg="modSp mod">
        <pc:chgData name="Aubrey Olsen" userId="408c3e31-be18-4626-a9af-ec1f5bfcad06" providerId="ADAL" clId="{EBE5547F-D3EA-41FC-8A7F-7D38F7AF2CC0}" dt="2024-11-14T16:15:54.581" v="18" actId="20577"/>
        <pc:sldMkLst>
          <pc:docMk/>
          <pc:sldMk cId="2502691790" sldId="2076137455"/>
        </pc:sldMkLst>
        <pc:spChg chg="mod">
          <ac:chgData name="Aubrey Olsen" userId="408c3e31-be18-4626-a9af-ec1f5bfcad06" providerId="ADAL" clId="{EBE5547F-D3EA-41FC-8A7F-7D38F7AF2CC0}" dt="2024-11-14T16:15:54.581" v="18" actId="20577"/>
          <ac:spMkLst>
            <pc:docMk/>
            <pc:sldMk cId="2502691790" sldId="2076137455"/>
            <ac:spMk id="3" creationId="{D1D0C212-2C65-3120-0FAF-E4A28B00A75E}"/>
          </ac:spMkLst>
        </pc:spChg>
      </pc:sldChg>
      <pc:sldChg chg="modSp mod">
        <pc:chgData name="Aubrey Olsen" userId="408c3e31-be18-4626-a9af-ec1f5bfcad06" providerId="ADAL" clId="{EBE5547F-D3EA-41FC-8A7F-7D38F7AF2CC0}" dt="2024-11-22T18:58:44.065" v="5468" actId="20577"/>
        <pc:sldMkLst>
          <pc:docMk/>
          <pc:sldMk cId="2829215149" sldId="2076137458"/>
        </pc:sldMkLst>
        <pc:spChg chg="mod">
          <ac:chgData name="Aubrey Olsen" userId="408c3e31-be18-4626-a9af-ec1f5bfcad06" providerId="ADAL" clId="{EBE5547F-D3EA-41FC-8A7F-7D38F7AF2CC0}" dt="2024-11-14T16:16:01.420" v="37" actId="20577"/>
          <ac:spMkLst>
            <pc:docMk/>
            <pc:sldMk cId="2829215149" sldId="2076137458"/>
            <ac:spMk id="2" creationId="{15279565-609B-C0D1-37D1-47FAC2828C13}"/>
          </ac:spMkLst>
        </pc:spChg>
        <pc:spChg chg="mod">
          <ac:chgData name="Aubrey Olsen" userId="408c3e31-be18-4626-a9af-ec1f5bfcad06" providerId="ADAL" clId="{EBE5547F-D3EA-41FC-8A7F-7D38F7AF2CC0}" dt="2024-11-14T16:16:20.307" v="81" actId="20577"/>
          <ac:spMkLst>
            <pc:docMk/>
            <pc:sldMk cId="2829215149" sldId="2076137458"/>
            <ac:spMk id="3" creationId="{BA45EAB8-259F-9486-7E88-3E5064554E05}"/>
          </ac:spMkLst>
        </pc:spChg>
        <pc:spChg chg="mod">
          <ac:chgData name="Aubrey Olsen" userId="408c3e31-be18-4626-a9af-ec1f5bfcad06" providerId="ADAL" clId="{EBE5547F-D3EA-41FC-8A7F-7D38F7AF2CC0}" dt="2024-11-22T18:58:44.065" v="5468" actId="20577"/>
          <ac:spMkLst>
            <pc:docMk/>
            <pc:sldMk cId="2829215149" sldId="2076137458"/>
            <ac:spMk id="4" creationId="{79C2D384-CBE4-5336-E128-D8E3A28CB40F}"/>
          </ac:spMkLst>
        </pc:spChg>
      </pc:sldChg>
      <pc:sldChg chg="mod modShow">
        <pc:chgData name="Aubrey Olsen" userId="408c3e31-be18-4626-a9af-ec1f5bfcad06" providerId="ADAL" clId="{EBE5547F-D3EA-41FC-8A7F-7D38F7AF2CC0}" dt="2024-11-14T16:52:45.400" v="984" actId="729"/>
        <pc:sldMkLst>
          <pc:docMk/>
          <pc:sldMk cId="1144647131" sldId="2076137461"/>
        </pc:sldMkLst>
      </pc:sldChg>
      <pc:sldChg chg="mod modShow">
        <pc:chgData name="Aubrey Olsen" userId="408c3e31-be18-4626-a9af-ec1f5bfcad06" providerId="ADAL" clId="{EBE5547F-D3EA-41FC-8A7F-7D38F7AF2CC0}" dt="2024-11-14T16:52:52.017" v="985" actId="729"/>
        <pc:sldMkLst>
          <pc:docMk/>
          <pc:sldMk cId="3069686960" sldId="2076137462"/>
        </pc:sldMkLst>
      </pc:sldChg>
      <pc:sldChg chg="mod modShow">
        <pc:chgData name="Aubrey Olsen" userId="408c3e31-be18-4626-a9af-ec1f5bfcad06" providerId="ADAL" clId="{EBE5547F-D3EA-41FC-8A7F-7D38F7AF2CC0}" dt="2024-11-14T16:52:52.017" v="985" actId="729"/>
        <pc:sldMkLst>
          <pc:docMk/>
          <pc:sldMk cId="3835688041" sldId="2076137463"/>
        </pc:sldMkLst>
      </pc:sldChg>
      <pc:sldChg chg="mod modShow">
        <pc:chgData name="Aubrey Olsen" userId="408c3e31-be18-4626-a9af-ec1f5bfcad06" providerId="ADAL" clId="{EBE5547F-D3EA-41FC-8A7F-7D38F7AF2CC0}" dt="2024-11-14T16:52:52.017" v="985" actId="729"/>
        <pc:sldMkLst>
          <pc:docMk/>
          <pc:sldMk cId="2565843096" sldId="2076137464"/>
        </pc:sldMkLst>
      </pc:sldChg>
      <pc:sldChg chg="addSp modSp mod ord">
        <pc:chgData name="Aubrey Olsen" userId="408c3e31-be18-4626-a9af-ec1f5bfcad06" providerId="ADAL" clId="{EBE5547F-D3EA-41FC-8A7F-7D38F7AF2CC0}" dt="2024-11-14T17:35:17.064" v="3365" actId="20577"/>
        <pc:sldMkLst>
          <pc:docMk/>
          <pc:sldMk cId="1161951137" sldId="2076137465"/>
        </pc:sldMkLst>
        <pc:spChg chg="add mod">
          <ac:chgData name="Aubrey Olsen" userId="408c3e31-be18-4626-a9af-ec1f5bfcad06" providerId="ADAL" clId="{EBE5547F-D3EA-41FC-8A7F-7D38F7AF2CC0}" dt="2024-11-14T17:35:17.064" v="3365" actId="20577"/>
          <ac:spMkLst>
            <pc:docMk/>
            <pc:sldMk cId="1161951137" sldId="2076137465"/>
            <ac:spMk id="2" creationId="{44BA13E7-97A4-770A-6F82-007A64B36C51}"/>
          </ac:spMkLst>
        </pc:spChg>
        <pc:spChg chg="add mod">
          <ac:chgData name="Aubrey Olsen" userId="408c3e31-be18-4626-a9af-ec1f5bfcad06" providerId="ADAL" clId="{EBE5547F-D3EA-41FC-8A7F-7D38F7AF2CC0}" dt="2024-11-14T17:03:46.274" v="1944" actId="14100"/>
          <ac:spMkLst>
            <pc:docMk/>
            <pc:sldMk cId="1161951137" sldId="2076137465"/>
            <ac:spMk id="3" creationId="{41602F83-2428-D0F4-90FC-4188B7DFF2B2}"/>
          </ac:spMkLst>
        </pc:spChg>
        <pc:spChg chg="add mod">
          <ac:chgData name="Aubrey Olsen" userId="408c3e31-be18-4626-a9af-ec1f5bfcad06" providerId="ADAL" clId="{EBE5547F-D3EA-41FC-8A7F-7D38F7AF2CC0}" dt="2024-11-14T17:07:40.041" v="2162" actId="20577"/>
          <ac:spMkLst>
            <pc:docMk/>
            <pc:sldMk cId="1161951137" sldId="2076137465"/>
            <ac:spMk id="8" creationId="{5F44A995-36B4-10FD-8977-871408CF46AA}"/>
          </ac:spMkLst>
        </pc:spChg>
        <pc:spChg chg="add mod">
          <ac:chgData name="Aubrey Olsen" userId="408c3e31-be18-4626-a9af-ec1f5bfcad06" providerId="ADAL" clId="{EBE5547F-D3EA-41FC-8A7F-7D38F7AF2CC0}" dt="2024-11-14T17:09:38.506" v="2489" actId="20577"/>
          <ac:spMkLst>
            <pc:docMk/>
            <pc:sldMk cId="1161951137" sldId="2076137465"/>
            <ac:spMk id="9" creationId="{50616086-ACD8-253B-F10B-851818BF292F}"/>
          </ac:spMkLst>
        </pc:spChg>
        <pc:picChg chg="mod">
          <ac:chgData name="Aubrey Olsen" userId="408c3e31-be18-4626-a9af-ec1f5bfcad06" providerId="ADAL" clId="{EBE5547F-D3EA-41FC-8A7F-7D38F7AF2CC0}" dt="2024-11-14T16:54:07.301" v="996" actId="1076"/>
          <ac:picMkLst>
            <pc:docMk/>
            <pc:sldMk cId="1161951137" sldId="2076137465"/>
            <ac:picMk id="4" creationId="{ED5B85BD-CD6B-203E-D6CD-A231B47F1308}"/>
          </ac:picMkLst>
        </pc:picChg>
        <pc:picChg chg="mod">
          <ac:chgData name="Aubrey Olsen" userId="408c3e31-be18-4626-a9af-ec1f5bfcad06" providerId="ADAL" clId="{EBE5547F-D3EA-41FC-8A7F-7D38F7AF2CC0}" dt="2024-11-14T16:54:07.301" v="996" actId="1076"/>
          <ac:picMkLst>
            <pc:docMk/>
            <pc:sldMk cId="1161951137" sldId="2076137465"/>
            <ac:picMk id="5" creationId="{2F6CB5C7-420D-0A9B-20F9-5C618CC352F9}"/>
          </ac:picMkLst>
        </pc:picChg>
        <pc:picChg chg="mod">
          <ac:chgData name="Aubrey Olsen" userId="408c3e31-be18-4626-a9af-ec1f5bfcad06" providerId="ADAL" clId="{EBE5547F-D3EA-41FC-8A7F-7D38F7AF2CC0}" dt="2024-11-14T16:54:14.101" v="997" actId="1076"/>
          <ac:picMkLst>
            <pc:docMk/>
            <pc:sldMk cId="1161951137" sldId="2076137465"/>
            <ac:picMk id="6" creationId="{CDB4A872-30CE-1523-D117-DE6972D32810}"/>
          </ac:picMkLst>
        </pc:picChg>
        <pc:picChg chg="mod">
          <ac:chgData name="Aubrey Olsen" userId="408c3e31-be18-4626-a9af-ec1f5bfcad06" providerId="ADAL" clId="{EBE5547F-D3EA-41FC-8A7F-7D38F7AF2CC0}" dt="2024-11-14T16:54:14.101" v="997" actId="1076"/>
          <ac:picMkLst>
            <pc:docMk/>
            <pc:sldMk cId="1161951137" sldId="2076137465"/>
            <ac:picMk id="7" creationId="{ABCECC4B-EF44-9397-525A-B5D8B697F056}"/>
          </ac:picMkLst>
        </pc:picChg>
      </pc:sldChg>
      <pc:sldChg chg="mod modShow">
        <pc:chgData name="Aubrey Olsen" userId="408c3e31-be18-4626-a9af-ec1f5bfcad06" providerId="ADAL" clId="{EBE5547F-D3EA-41FC-8A7F-7D38F7AF2CC0}" dt="2024-11-14T16:52:54.593" v="986" actId="729"/>
        <pc:sldMkLst>
          <pc:docMk/>
          <pc:sldMk cId="4160585877" sldId="2076137466"/>
        </pc:sldMkLst>
      </pc:sldChg>
      <pc:sldChg chg="addSp delSp modSp add mod">
        <pc:chgData name="Aubrey Olsen" userId="408c3e31-be18-4626-a9af-ec1f5bfcad06" providerId="ADAL" clId="{EBE5547F-D3EA-41FC-8A7F-7D38F7AF2CC0}" dt="2024-11-21T17:49:15.148" v="5463" actId="20577"/>
        <pc:sldMkLst>
          <pc:docMk/>
          <pc:sldMk cId="1509488210" sldId="2076137467"/>
        </pc:sldMkLst>
        <pc:spChg chg="mod">
          <ac:chgData name="Aubrey Olsen" userId="408c3e31-be18-4626-a9af-ec1f5bfcad06" providerId="ADAL" clId="{EBE5547F-D3EA-41FC-8A7F-7D38F7AF2CC0}" dt="2024-11-14T17:33:38.677" v="3298"/>
          <ac:spMkLst>
            <pc:docMk/>
            <pc:sldMk cId="1509488210" sldId="2076137467"/>
            <ac:spMk id="2" creationId="{44BA13E7-97A4-770A-6F82-007A64B36C51}"/>
          </ac:spMkLst>
        </pc:spChg>
        <pc:spChg chg="mod">
          <ac:chgData name="Aubrey Olsen" userId="408c3e31-be18-4626-a9af-ec1f5bfcad06" providerId="ADAL" clId="{EBE5547F-D3EA-41FC-8A7F-7D38F7AF2CC0}" dt="2024-11-14T17:33:47.251" v="3301"/>
          <ac:spMkLst>
            <pc:docMk/>
            <pc:sldMk cId="1509488210" sldId="2076137467"/>
            <ac:spMk id="3" creationId="{41602F83-2428-D0F4-90FC-4188B7DFF2B2}"/>
          </ac:spMkLst>
        </pc:spChg>
        <pc:spChg chg="mod">
          <ac:chgData name="Aubrey Olsen" userId="408c3e31-be18-4626-a9af-ec1f5bfcad06" providerId="ADAL" clId="{EBE5547F-D3EA-41FC-8A7F-7D38F7AF2CC0}" dt="2024-11-21T17:49:15.148" v="5463" actId="20577"/>
          <ac:spMkLst>
            <pc:docMk/>
            <pc:sldMk cId="1509488210" sldId="2076137467"/>
            <ac:spMk id="8" creationId="{5F44A995-36B4-10FD-8977-871408CF46AA}"/>
          </ac:spMkLst>
        </pc:spChg>
        <pc:spChg chg="mod">
          <ac:chgData name="Aubrey Olsen" userId="408c3e31-be18-4626-a9af-ec1f5bfcad06" providerId="ADAL" clId="{EBE5547F-D3EA-41FC-8A7F-7D38F7AF2CC0}" dt="2024-11-14T17:47:49.906" v="5286" actId="20577"/>
          <ac:spMkLst>
            <pc:docMk/>
            <pc:sldMk cId="1509488210" sldId="2076137467"/>
            <ac:spMk id="9" creationId="{50616086-ACD8-253B-F10B-851818BF292F}"/>
          </ac:spMkLst>
        </pc:spChg>
        <pc:spChg chg="add del mod">
          <ac:chgData name="Aubrey Olsen" userId="408c3e31-be18-4626-a9af-ec1f5bfcad06" providerId="ADAL" clId="{EBE5547F-D3EA-41FC-8A7F-7D38F7AF2CC0}" dt="2024-11-21T17:45:17.120" v="5316" actId="478"/>
          <ac:spMkLst>
            <pc:docMk/>
            <pc:sldMk cId="1509488210" sldId="2076137467"/>
            <ac:spMk id="12" creationId="{B4FE8264-165A-0F24-9CD5-C8CEBC5A2964}"/>
          </ac:spMkLst>
        </pc:spChg>
        <pc:picChg chg="mod">
          <ac:chgData name="Aubrey Olsen" userId="408c3e31-be18-4626-a9af-ec1f5bfcad06" providerId="ADAL" clId="{EBE5547F-D3EA-41FC-8A7F-7D38F7AF2CC0}" dt="2024-11-14T17:09:55.919" v="2491" actId="14826"/>
          <ac:picMkLst>
            <pc:docMk/>
            <pc:sldMk cId="1509488210" sldId="2076137467"/>
            <ac:picMk id="4" creationId="{ED5B85BD-CD6B-203E-D6CD-A231B47F1308}"/>
          </ac:picMkLst>
        </pc:picChg>
        <pc:picChg chg="mod">
          <ac:chgData name="Aubrey Olsen" userId="408c3e31-be18-4626-a9af-ec1f5bfcad06" providerId="ADAL" clId="{EBE5547F-D3EA-41FC-8A7F-7D38F7AF2CC0}" dt="2024-11-21T17:45:48.118" v="5319" actId="1076"/>
          <ac:picMkLst>
            <pc:docMk/>
            <pc:sldMk cId="1509488210" sldId="2076137467"/>
            <ac:picMk id="5" creationId="{2F6CB5C7-420D-0A9B-20F9-5C618CC352F9}"/>
          </ac:picMkLst>
        </pc:picChg>
        <pc:picChg chg="mod">
          <ac:chgData name="Aubrey Olsen" userId="408c3e31-be18-4626-a9af-ec1f5bfcad06" providerId="ADAL" clId="{EBE5547F-D3EA-41FC-8A7F-7D38F7AF2CC0}" dt="2024-11-14T17:10:03.485" v="2492" actId="14826"/>
          <ac:picMkLst>
            <pc:docMk/>
            <pc:sldMk cId="1509488210" sldId="2076137467"/>
            <ac:picMk id="6" creationId="{CDB4A872-30CE-1523-D117-DE6972D32810}"/>
          </ac:picMkLst>
        </pc:picChg>
        <pc:picChg chg="mod">
          <ac:chgData name="Aubrey Olsen" userId="408c3e31-be18-4626-a9af-ec1f5bfcad06" providerId="ADAL" clId="{EBE5547F-D3EA-41FC-8A7F-7D38F7AF2CC0}" dt="2024-11-21T17:45:29.968" v="5317" actId="14826"/>
          <ac:picMkLst>
            <pc:docMk/>
            <pc:sldMk cId="1509488210" sldId="2076137467"/>
            <ac:picMk id="7" creationId="{ABCECC4B-EF44-9397-525A-B5D8B697F056}"/>
          </ac:picMkLst>
        </pc:picChg>
      </pc:sldChg>
      <pc:sldChg chg="add del">
        <pc:chgData name="Aubrey Olsen" userId="408c3e31-be18-4626-a9af-ec1f5bfcad06" providerId="ADAL" clId="{EBE5547F-D3EA-41FC-8A7F-7D38F7AF2CC0}" dt="2024-11-14T16:53:58.457" v="995" actId="47"/>
        <pc:sldMkLst>
          <pc:docMk/>
          <pc:sldMk cId="2408688908" sldId="2076137467"/>
        </pc:sldMkLst>
      </pc:sldChg>
      <pc:sldChg chg="delSp modSp add mod setBg">
        <pc:chgData name="Aubrey Olsen" userId="408c3e31-be18-4626-a9af-ec1f5bfcad06" providerId="ADAL" clId="{EBE5547F-D3EA-41FC-8A7F-7D38F7AF2CC0}" dt="2024-11-14T17:41:44.128" v="4323" actId="20577"/>
        <pc:sldMkLst>
          <pc:docMk/>
          <pc:sldMk cId="4224806275" sldId="2076137468"/>
        </pc:sldMkLst>
        <pc:spChg chg="mod">
          <ac:chgData name="Aubrey Olsen" userId="408c3e31-be18-4626-a9af-ec1f5bfcad06" providerId="ADAL" clId="{EBE5547F-D3EA-41FC-8A7F-7D38F7AF2CC0}" dt="2024-11-14T17:39:31.013" v="3926" actId="20577"/>
          <ac:spMkLst>
            <pc:docMk/>
            <pc:sldMk cId="4224806275" sldId="2076137468"/>
            <ac:spMk id="2" creationId="{44BA13E7-97A4-770A-6F82-007A64B36C51}"/>
          </ac:spMkLst>
        </pc:spChg>
        <pc:spChg chg="mod">
          <ac:chgData name="Aubrey Olsen" userId="408c3e31-be18-4626-a9af-ec1f5bfcad06" providerId="ADAL" clId="{EBE5547F-D3EA-41FC-8A7F-7D38F7AF2CC0}" dt="2024-11-14T17:41:44.128" v="4323" actId="20577"/>
          <ac:spMkLst>
            <pc:docMk/>
            <pc:sldMk cId="4224806275" sldId="2076137468"/>
            <ac:spMk id="3" creationId="{41602F83-2428-D0F4-90FC-4188B7DFF2B2}"/>
          </ac:spMkLst>
        </pc:spChg>
        <pc:spChg chg="del">
          <ac:chgData name="Aubrey Olsen" userId="408c3e31-be18-4626-a9af-ec1f5bfcad06" providerId="ADAL" clId="{EBE5547F-D3EA-41FC-8A7F-7D38F7AF2CC0}" dt="2024-11-14T17:10:23.779" v="2496" actId="478"/>
          <ac:spMkLst>
            <pc:docMk/>
            <pc:sldMk cId="4224806275" sldId="2076137468"/>
            <ac:spMk id="8" creationId="{5F44A995-36B4-10FD-8977-871408CF46AA}"/>
          </ac:spMkLst>
        </pc:spChg>
        <pc:spChg chg="del">
          <ac:chgData name="Aubrey Olsen" userId="408c3e31-be18-4626-a9af-ec1f5bfcad06" providerId="ADAL" clId="{EBE5547F-D3EA-41FC-8A7F-7D38F7AF2CC0}" dt="2024-11-14T17:10:22.259" v="2495" actId="478"/>
          <ac:spMkLst>
            <pc:docMk/>
            <pc:sldMk cId="4224806275" sldId="2076137468"/>
            <ac:spMk id="9" creationId="{50616086-ACD8-253B-F10B-851818BF292F}"/>
          </ac:spMkLst>
        </pc:spChg>
        <pc:picChg chg="mod">
          <ac:chgData name="Aubrey Olsen" userId="408c3e31-be18-4626-a9af-ec1f5bfcad06" providerId="ADAL" clId="{EBE5547F-D3EA-41FC-8A7F-7D38F7AF2CC0}" dt="2024-11-14T17:34:00.208" v="3302" actId="14826"/>
          <ac:picMkLst>
            <pc:docMk/>
            <pc:sldMk cId="4224806275" sldId="2076137468"/>
            <ac:picMk id="4" creationId="{ED5B85BD-CD6B-203E-D6CD-A231B47F1308}"/>
          </ac:picMkLst>
        </pc:picChg>
        <pc:picChg chg="del">
          <ac:chgData name="Aubrey Olsen" userId="408c3e31-be18-4626-a9af-ec1f5bfcad06" providerId="ADAL" clId="{EBE5547F-D3EA-41FC-8A7F-7D38F7AF2CC0}" dt="2024-11-14T17:10:19.926" v="2494" actId="478"/>
          <ac:picMkLst>
            <pc:docMk/>
            <pc:sldMk cId="4224806275" sldId="2076137468"/>
            <ac:picMk id="5" creationId="{2F6CB5C7-420D-0A9B-20F9-5C618CC352F9}"/>
          </ac:picMkLst>
        </pc:picChg>
        <pc:picChg chg="mod">
          <ac:chgData name="Aubrey Olsen" userId="408c3e31-be18-4626-a9af-ec1f5bfcad06" providerId="ADAL" clId="{EBE5547F-D3EA-41FC-8A7F-7D38F7AF2CC0}" dt="2024-11-14T17:34:07.616" v="3303" actId="14826"/>
          <ac:picMkLst>
            <pc:docMk/>
            <pc:sldMk cId="4224806275" sldId="2076137468"/>
            <ac:picMk id="6" creationId="{CDB4A872-30CE-1523-D117-DE6972D32810}"/>
          </ac:picMkLst>
        </pc:picChg>
        <pc:picChg chg="del">
          <ac:chgData name="Aubrey Olsen" userId="408c3e31-be18-4626-a9af-ec1f5bfcad06" providerId="ADAL" clId="{EBE5547F-D3EA-41FC-8A7F-7D38F7AF2CC0}" dt="2024-11-14T17:10:19.926" v="2494" actId="478"/>
          <ac:picMkLst>
            <pc:docMk/>
            <pc:sldMk cId="4224806275" sldId="2076137468"/>
            <ac:picMk id="7" creationId="{ABCECC4B-EF44-9397-525A-B5D8B697F0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67526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1107111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Print Flyers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Postcards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871469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Social Media Videos</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Campaign Name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94292F10-9356-35C4-CE25-C29433EADFBB}"/>
              </a:ext>
            </a:extLst>
          </p:cNvPr>
          <p:cNvSpPr txBox="1"/>
          <p:nvPr/>
        </p:nvSpPr>
        <p:spPr>
          <a:xfrm>
            <a:off x="762828" y="1422915"/>
            <a:ext cx="4852780" cy="646331"/>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Task: task snippet name</a:t>
            </a:r>
          </a:p>
          <a:p>
            <a:r>
              <a:rPr lang="en-US" b="0" i="0" dirty="0">
                <a:solidFill>
                  <a:srgbClr val="00263A"/>
                </a:solidFill>
                <a:effectLst/>
                <a:latin typeface="Source Sans Pro" panose="020B0503030403020204" pitchFamily="34" charset="0"/>
              </a:rPr>
              <a:t>Content here.</a:t>
            </a:r>
            <a:endParaRPr lang="en-US" dirty="0">
              <a:solidFill>
                <a:srgbClr val="00263A"/>
              </a:solidFill>
            </a:endParaRPr>
          </a:p>
        </p:txBody>
      </p:sp>
      <p:sp>
        <p:nvSpPr>
          <p:cNvPr id="8" name="TextBox 7">
            <a:extLst>
              <a:ext uri="{FF2B5EF4-FFF2-40B4-BE49-F238E27FC236}">
                <a16:creationId xmlns:a16="http://schemas.microsoft.com/office/drawing/2014/main" id="{93924C82-6F0C-E657-2D40-B484D053F987}"/>
              </a:ext>
            </a:extLst>
          </p:cNvPr>
          <p:cNvSpPr txBox="1"/>
          <p:nvPr/>
        </p:nvSpPr>
        <p:spPr>
          <a:xfrm>
            <a:off x="762828" y="2549360"/>
            <a:ext cx="4852780" cy="646331"/>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User Notification: notification snippet name</a:t>
            </a:r>
          </a:p>
          <a:p>
            <a:r>
              <a:rPr lang="en-US" b="0" i="0" dirty="0">
                <a:solidFill>
                  <a:srgbClr val="00263A"/>
                </a:solidFill>
                <a:effectLst/>
                <a:latin typeface="Source Sans Pro" panose="020B0503030403020204" pitchFamily="34" charset="0"/>
              </a:rPr>
              <a:t>Content here.</a:t>
            </a:r>
            <a:endParaRPr lang="en-US" dirty="0">
              <a:solidFill>
                <a:srgbClr val="00263A"/>
              </a:solidFill>
            </a:endParaRPr>
          </a:p>
        </p:txBody>
      </p:sp>
      <p:sp>
        <p:nvSpPr>
          <p:cNvPr id="12" name="TextBox 11">
            <a:extLst>
              <a:ext uri="{FF2B5EF4-FFF2-40B4-BE49-F238E27FC236}">
                <a16:creationId xmlns:a16="http://schemas.microsoft.com/office/drawing/2014/main" id="{69BE2EE4-8648-CE74-2418-8E2AEE09EBC9}"/>
              </a:ext>
            </a:extLst>
          </p:cNvPr>
          <p:cNvSpPr txBox="1"/>
          <p:nvPr/>
        </p:nvSpPr>
        <p:spPr>
          <a:xfrm>
            <a:off x="761001" y="3680759"/>
            <a:ext cx="4852780" cy="646331"/>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SMS snippet name</a:t>
            </a:r>
          </a:p>
          <a:p>
            <a:r>
              <a:rPr lang="en-US" b="0" i="0" dirty="0">
                <a:solidFill>
                  <a:srgbClr val="00263A"/>
                </a:solidFill>
                <a:effectLst/>
                <a:latin typeface="Source Sans Pro" panose="020B0503030403020204" pitchFamily="34" charset="0"/>
              </a:rPr>
              <a:t>Content here.</a:t>
            </a:r>
            <a:endParaRPr lang="en-US" dirty="0">
              <a:solidFill>
                <a:srgbClr val="00263A"/>
              </a:solidFill>
            </a:endParaRPr>
          </a:p>
        </p:txBody>
      </p:sp>
    </p:spTree>
    <p:extLst>
      <p:ext uri="{BB962C8B-B14F-4D97-AF65-F5344CB8AC3E}">
        <p14:creationId xmlns:p14="http://schemas.microsoft.com/office/powerpoint/2010/main" val="416058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Social Media Videos</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dirty="0"/>
              <a:t>Short-form Social Media Videos (MP4)</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marL="0" marR="0">
              <a:lnSpc>
                <a:spcPct val="100000"/>
              </a:lnSpc>
              <a:spcBef>
                <a:spcPts val="0"/>
              </a:spcBef>
              <a:spcAft>
                <a:spcPts val="0"/>
              </a:spcAft>
            </a:pPr>
            <a:r>
              <a:rPr lang="en-US" sz="2400" kern="100" dirty="0">
                <a:solidFill>
                  <a:srgbClr val="002060"/>
                </a:solidFill>
                <a:effectLst/>
                <a:ea typeface="Calibri" panose="020F0502020204030204" pitchFamily="34" charset="0"/>
                <a:cs typeface="Times New Roman" panose="02020603050405020304" pitchFamily="18" charset="0"/>
              </a:rPr>
              <a:t>Leverage these short (&lt;15s) videos to engage with followers across different social platforms. Most videos </a:t>
            </a:r>
            <a:r>
              <a:rPr lang="en-US" sz="2400" kern="100" dirty="0">
                <a:solidFill>
                  <a:srgbClr val="002060"/>
                </a:solidFill>
                <a:ea typeface="Calibri" panose="020F0502020204030204" pitchFamily="34" charset="0"/>
                <a:cs typeface="Times New Roman" panose="02020603050405020304" pitchFamily="18" charset="0"/>
              </a:rPr>
              <a:t>can be leveraged for various events and situations. Admins may choose to publish them for a single use by limiting edits to the post message and links. </a:t>
            </a:r>
            <a:r>
              <a:rPr lang="en-US" sz="2400" kern="100">
                <a:solidFill>
                  <a:srgbClr val="002060"/>
                </a:solidFill>
                <a:ea typeface="Calibri" panose="020F0502020204030204" pitchFamily="34" charset="0"/>
                <a:cs typeface="Times New Roman" panose="02020603050405020304" pitchFamily="18" charset="0"/>
              </a:rPr>
              <a:t>Or, allow </a:t>
            </a:r>
            <a:r>
              <a:rPr lang="en-US" sz="2400" kern="100" dirty="0">
                <a:solidFill>
                  <a:srgbClr val="002060"/>
                </a:solidFill>
                <a:ea typeface="Calibri" panose="020F0502020204030204" pitchFamily="34" charset="0"/>
                <a:cs typeface="Times New Roman" panose="02020603050405020304" pitchFamily="18" charset="0"/>
              </a:rPr>
              <a:t>end users to leverage the videos for different scenarios by allowing editing and providing recommended uses and messaging. The following strategy guide gives some suggestions for admins on when and how to position these videos to end users. </a:t>
            </a:r>
          </a:p>
          <a:p>
            <a:pPr>
              <a:lnSpc>
                <a:spcPct val="100000"/>
              </a:lnSpc>
              <a:spcBef>
                <a:spcPts val="0"/>
              </a:spcBef>
            </a:pPr>
            <a:endParaRPr lang="en-US" sz="2400" b="0" i="0" kern="100" dirty="0">
              <a:solidFill>
                <a:srgbClr val="002060"/>
              </a:solidFill>
              <a:effectLst/>
              <a:latin typeface="+mn-lt"/>
              <a:ea typeface="+mn-ea"/>
              <a:cs typeface="Times New Roman" panose="02020603050405020304" pitchFamily="18" charset="0"/>
            </a:endParaRPr>
          </a:p>
          <a:p>
            <a:pPr>
              <a:lnSpc>
                <a:spcPct val="100000"/>
              </a:lnSpc>
              <a:spcBef>
                <a:spcPts val="0"/>
              </a:spcBef>
            </a:pPr>
            <a:r>
              <a:rPr lang="en-US" sz="2000" b="0" i="1" kern="100" dirty="0">
                <a:solidFill>
                  <a:srgbClr val="002060"/>
                </a:solidFill>
                <a:effectLst/>
                <a:latin typeface="+mn-lt"/>
                <a:ea typeface="+mn-ea"/>
                <a:cs typeface="Times New Roman" panose="02020603050405020304" pitchFamily="18" charset="0"/>
              </a:rPr>
              <a:t>*All communications should be reviewed. </a:t>
            </a:r>
            <a:r>
              <a:rPr lang="en-US" sz="2000" i="1" kern="100" dirty="0">
                <a:solidFill>
                  <a:srgbClr val="002060"/>
                </a:solidFill>
                <a:effectLst/>
                <a:ea typeface="Calibri" panose="020F0502020204030204" pitchFamily="34" charset="0"/>
                <a:cs typeface="Times New Roman" panose="02020603050405020304" pitchFamily="18" charset="0"/>
              </a:rPr>
              <a:t>Note: these videos are not dynamically branded and do not contain disclaimers or EHO/EHL logos. </a:t>
            </a:r>
            <a:r>
              <a:rPr lang="en-US" sz="2000" i="1" kern="100" dirty="0">
                <a:solidFill>
                  <a:srgbClr val="002060"/>
                </a:solidFill>
                <a:ea typeface="Calibri" panose="020F0502020204030204" pitchFamily="34" charset="0"/>
                <a:cs typeface="Times New Roman" panose="02020603050405020304" pitchFamily="18" charset="0"/>
              </a:rPr>
              <a:t>These videos cannot be duplicated in the same manner as other Expert Content templates. </a:t>
            </a:r>
            <a:endParaRPr lang="en-US" sz="2000" i="1" kern="100" dirty="0">
              <a:solidFill>
                <a:srgbClr val="002060"/>
              </a:solidFill>
              <a:effectLst/>
              <a:ea typeface="Calibri" panose="020F0502020204030204" pitchFamily="34" charset="0"/>
              <a:cs typeface="Times New Roman" panose="02020603050405020304" pitchFamily="18" charset="0"/>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724639" y="1261480"/>
            <a:ext cx="2387633" cy="2361396"/>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719350" y="3799842"/>
            <a:ext cx="2398210" cy="2361396"/>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099919" y="1261480"/>
            <a:ext cx="2387780" cy="2361396"/>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096000" y="3799842"/>
            <a:ext cx="2395619" cy="2361396"/>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44BA13E7-97A4-770A-6F82-007A64B36C51}"/>
              </a:ext>
            </a:extLst>
          </p:cNvPr>
          <p:cNvSpPr txBox="1"/>
          <p:nvPr/>
        </p:nvSpPr>
        <p:spPr>
          <a:xfrm>
            <a:off x="3299791" y="1261480"/>
            <a:ext cx="2612756" cy="2154436"/>
          </a:xfrm>
          <a:prstGeom prst="rect">
            <a:avLst/>
          </a:prstGeom>
          <a:noFill/>
        </p:spPr>
        <p:txBody>
          <a:bodyPr wrap="square" rtlCol="0">
            <a:spAutoFit/>
          </a:bodyPr>
          <a:lstStyle/>
          <a:p>
            <a:r>
              <a:rPr lang="en-US" sz="1400" b="1" dirty="0"/>
              <a:t>“Moving In”</a:t>
            </a:r>
          </a:p>
          <a:p>
            <a:r>
              <a:rPr lang="en-US" sz="1200" dirty="0"/>
              <a:t>Leverage this video to create an emotional connection with potential clients about the benefits of homeownership, key services, personalized loan options that meet the family’s needs, or making the homebuying process stress-free. Include a call-to-action to reach out for a consultation or to learn more about loan options. </a:t>
            </a:r>
          </a:p>
        </p:txBody>
      </p:sp>
      <p:sp>
        <p:nvSpPr>
          <p:cNvPr id="3" name="TextBox 2">
            <a:extLst>
              <a:ext uri="{FF2B5EF4-FFF2-40B4-BE49-F238E27FC236}">
                <a16:creationId xmlns:a16="http://schemas.microsoft.com/office/drawing/2014/main" id="{41602F83-2428-D0F4-90FC-4188B7DFF2B2}"/>
              </a:ext>
            </a:extLst>
          </p:cNvPr>
          <p:cNvSpPr txBox="1"/>
          <p:nvPr/>
        </p:nvSpPr>
        <p:spPr>
          <a:xfrm>
            <a:off x="8675071" y="1261480"/>
            <a:ext cx="2605842" cy="2339102"/>
          </a:xfrm>
          <a:prstGeom prst="rect">
            <a:avLst/>
          </a:prstGeom>
          <a:noFill/>
        </p:spPr>
        <p:txBody>
          <a:bodyPr wrap="square" rtlCol="0">
            <a:spAutoFit/>
          </a:bodyPr>
          <a:lstStyle/>
          <a:p>
            <a:r>
              <a:rPr lang="en-US" sz="1400" b="1" dirty="0"/>
              <a:t>“Farmer’s Market”</a:t>
            </a:r>
          </a:p>
          <a:p>
            <a:r>
              <a:rPr lang="en-US" sz="1200" dirty="0"/>
              <a:t>Use key words like “grow”, “ground”, and “pick” to connect the imagery to homeownership and create a parallel between choosing the right produce and the right loan officer, home, or product. This video can also be used by both loan officers and real estate agents to highlight local farmer’s markets near an open house, or to connect with the user at their local market. </a:t>
            </a:r>
          </a:p>
        </p:txBody>
      </p:sp>
      <p:sp>
        <p:nvSpPr>
          <p:cNvPr id="8" name="TextBox 7">
            <a:extLst>
              <a:ext uri="{FF2B5EF4-FFF2-40B4-BE49-F238E27FC236}">
                <a16:creationId xmlns:a16="http://schemas.microsoft.com/office/drawing/2014/main" id="{5F44A995-36B4-10FD-8977-871408CF46AA}"/>
              </a:ext>
            </a:extLst>
          </p:cNvPr>
          <p:cNvSpPr txBox="1"/>
          <p:nvPr/>
        </p:nvSpPr>
        <p:spPr>
          <a:xfrm>
            <a:off x="3295767" y="3788608"/>
            <a:ext cx="2612756" cy="2154436"/>
          </a:xfrm>
          <a:prstGeom prst="rect">
            <a:avLst/>
          </a:prstGeom>
          <a:noFill/>
        </p:spPr>
        <p:txBody>
          <a:bodyPr wrap="square" rtlCol="0">
            <a:spAutoFit/>
          </a:bodyPr>
          <a:lstStyle/>
          <a:p>
            <a:r>
              <a:rPr lang="en-US" sz="1400" b="1" dirty="0"/>
              <a:t>“Food Trucks”</a:t>
            </a:r>
          </a:p>
          <a:p>
            <a:r>
              <a:rPr lang="en-US" sz="1200" dirty="0"/>
              <a:t>Using key words like “variety”, “choices”, and “preference”, create a parallel to selecting the right loan officer, home, or loan product. This video can also be used by both loan officers and real estate agents to highlight local food truck events near an open house, or to connect with the user at their local food truck events. </a:t>
            </a:r>
          </a:p>
        </p:txBody>
      </p:sp>
      <p:sp>
        <p:nvSpPr>
          <p:cNvPr id="9" name="TextBox 8">
            <a:extLst>
              <a:ext uri="{FF2B5EF4-FFF2-40B4-BE49-F238E27FC236}">
                <a16:creationId xmlns:a16="http://schemas.microsoft.com/office/drawing/2014/main" id="{50616086-ACD8-253B-F10B-851818BF292F}"/>
              </a:ext>
            </a:extLst>
          </p:cNvPr>
          <p:cNvSpPr txBox="1"/>
          <p:nvPr/>
        </p:nvSpPr>
        <p:spPr>
          <a:xfrm>
            <a:off x="8675071" y="3788608"/>
            <a:ext cx="2605842" cy="2339102"/>
          </a:xfrm>
          <a:prstGeom prst="rect">
            <a:avLst/>
          </a:prstGeom>
          <a:noFill/>
        </p:spPr>
        <p:txBody>
          <a:bodyPr wrap="square" rtlCol="0">
            <a:spAutoFit/>
          </a:bodyPr>
          <a:lstStyle/>
          <a:p>
            <a:r>
              <a:rPr lang="en-US" sz="1400" b="1" dirty="0"/>
              <a:t>“Carnival Fair”</a:t>
            </a:r>
          </a:p>
          <a:p>
            <a:r>
              <a:rPr lang="en-US" sz="1200" dirty="0"/>
              <a:t>Leverage this video to create an emotional connection with potential clients about the “ups and downs” of the homebuying process. A call-to-action could encourage viewers to reach out to their trusted “operator” of the homebuying journey. This can also be used by loan officers and real estate agents to connect at their upcoming local fair, festival, or carnival. </a:t>
            </a:r>
          </a:p>
        </p:txBody>
      </p:sp>
    </p:spTree>
    <p:extLst>
      <p:ext uri="{BB962C8B-B14F-4D97-AF65-F5344CB8AC3E}">
        <p14:creationId xmlns:p14="http://schemas.microsoft.com/office/powerpoint/2010/main" val="116195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725977" y="1261480"/>
            <a:ext cx="2384957" cy="2361396"/>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725977" y="3799842"/>
            <a:ext cx="2390353" cy="2361396"/>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099919" y="1262735"/>
            <a:ext cx="2387780" cy="2358885"/>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098600" y="3799842"/>
            <a:ext cx="2390418" cy="2361396"/>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44BA13E7-97A4-770A-6F82-007A64B36C51}"/>
              </a:ext>
            </a:extLst>
          </p:cNvPr>
          <p:cNvSpPr txBox="1"/>
          <p:nvPr/>
        </p:nvSpPr>
        <p:spPr>
          <a:xfrm>
            <a:off x="3299791" y="1261480"/>
            <a:ext cx="2612756"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arlow"/>
                <a:ea typeface="+mn-ea"/>
                <a:cs typeface="+mn-cs"/>
              </a:rPr>
              <a:t>“Volunteer Cleaning”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rlow"/>
                <a:ea typeface="+mn-ea"/>
                <a:cs typeface="+mn-cs"/>
              </a:rPr>
              <a:t>Forge an emotional connection with viewers by showcasing commitment to the community. Whether highlighting a user’s involvement in local volunteer events or other initiatives, this video emphasizes a larger, positive impact. A call-to-action could invite viewers to join the event, learn more about community engagement, or introduce them to a user’s services. </a:t>
            </a:r>
          </a:p>
        </p:txBody>
      </p:sp>
      <p:sp>
        <p:nvSpPr>
          <p:cNvPr id="3" name="TextBox 2">
            <a:extLst>
              <a:ext uri="{FF2B5EF4-FFF2-40B4-BE49-F238E27FC236}">
                <a16:creationId xmlns:a16="http://schemas.microsoft.com/office/drawing/2014/main" id="{41602F83-2428-D0F4-90FC-4188B7DFF2B2}"/>
              </a:ext>
            </a:extLst>
          </p:cNvPr>
          <p:cNvSpPr txBox="1"/>
          <p:nvPr/>
        </p:nvSpPr>
        <p:spPr>
          <a:xfrm>
            <a:off x="8675071" y="1261480"/>
            <a:ext cx="2605842"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arlow"/>
                <a:ea typeface="+mn-ea"/>
                <a:cs typeface="+mn-cs"/>
              </a:rPr>
              <a:t>“Volunteer Donations”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rlow"/>
                <a:ea typeface="+mn-ea"/>
                <a:cs typeface="+mn-cs"/>
              </a:rPr>
              <a:t>Forge an emotional connection with viewers by showcasing commitment to the community. Whether highlighting a user’s involvement in local volunteer events or other initiatives, this video emphasizes a larger, positive impact. A call-to-action could invite viewers to join the event, learn more about community engagement, or introduce them to a user’s services. </a:t>
            </a:r>
          </a:p>
        </p:txBody>
      </p:sp>
      <p:sp>
        <p:nvSpPr>
          <p:cNvPr id="8" name="TextBox 7">
            <a:extLst>
              <a:ext uri="{FF2B5EF4-FFF2-40B4-BE49-F238E27FC236}">
                <a16:creationId xmlns:a16="http://schemas.microsoft.com/office/drawing/2014/main" id="{5F44A995-36B4-10FD-8977-871408CF46AA}"/>
              </a:ext>
            </a:extLst>
          </p:cNvPr>
          <p:cNvSpPr txBox="1"/>
          <p:nvPr/>
        </p:nvSpPr>
        <p:spPr>
          <a:xfrm>
            <a:off x="3295767" y="3788608"/>
            <a:ext cx="2612756" cy="2523768"/>
          </a:xfrm>
          <a:prstGeom prst="rect">
            <a:avLst/>
          </a:prstGeom>
          <a:noFill/>
        </p:spPr>
        <p:txBody>
          <a:bodyPr wrap="square" rtlCol="0">
            <a:spAutoFit/>
          </a:bodyPr>
          <a:lstStyle/>
          <a:p>
            <a:r>
              <a:rPr lang="en-US" sz="1400" b="1" dirty="0"/>
              <a:t>“Open House”</a:t>
            </a:r>
          </a:p>
          <a:p>
            <a:r>
              <a:rPr lang="en-US" sz="1200" dirty="0"/>
              <a:t>Generate excitement with viewers about beginning the homebuying journey. Discuss the importance of identifying must-haves, wishes, and deal-breakers before touring homes. This video can also help foster co-marketing relationships with real estate partners by promoting their upcoming open houses. Leverage to highlight how the partnership will benefit and guide the buyer through the process.</a:t>
            </a:r>
          </a:p>
        </p:txBody>
      </p:sp>
      <p:sp>
        <p:nvSpPr>
          <p:cNvPr id="9" name="TextBox 8">
            <a:extLst>
              <a:ext uri="{FF2B5EF4-FFF2-40B4-BE49-F238E27FC236}">
                <a16:creationId xmlns:a16="http://schemas.microsoft.com/office/drawing/2014/main" id="{50616086-ACD8-253B-F10B-851818BF292F}"/>
              </a:ext>
            </a:extLst>
          </p:cNvPr>
          <p:cNvSpPr txBox="1"/>
          <p:nvPr/>
        </p:nvSpPr>
        <p:spPr>
          <a:xfrm>
            <a:off x="8675071" y="3788608"/>
            <a:ext cx="2605842" cy="2523768"/>
          </a:xfrm>
          <a:prstGeom prst="rect">
            <a:avLst/>
          </a:prstGeom>
          <a:noFill/>
        </p:spPr>
        <p:txBody>
          <a:bodyPr wrap="square" rtlCol="0">
            <a:spAutoFit/>
          </a:bodyPr>
          <a:lstStyle/>
          <a:p>
            <a:r>
              <a:rPr lang="en-US" sz="1400" b="1" dirty="0"/>
              <a:t>“Lunch and Learn”</a:t>
            </a:r>
          </a:p>
          <a:p>
            <a:r>
              <a:rPr lang="en-US" sz="1200" dirty="0"/>
              <a:t>Leverage this video to create awareness of upcoming events such as first-time homebuyer seminars, lunch-and-learns, or other educational sessions hosted by the user or partner. Include a call-to-action for the viewer to register through the provided link or to inquire about more details. Marketing these events helps solidify users and partners as experts in the homebuying journey.</a:t>
            </a:r>
          </a:p>
        </p:txBody>
      </p:sp>
    </p:spTree>
    <p:extLst>
      <p:ext uri="{BB962C8B-B14F-4D97-AF65-F5344CB8AC3E}">
        <p14:creationId xmlns:p14="http://schemas.microsoft.com/office/powerpoint/2010/main" val="150948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725977" y="1268065"/>
            <a:ext cx="2384957" cy="2348225"/>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4"/>
          <a:srcRect/>
          <a:stretch/>
        </p:blipFill>
        <p:spPr>
          <a:xfrm>
            <a:off x="6105183" y="1262735"/>
            <a:ext cx="2377252" cy="2358885"/>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5"/>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44BA13E7-97A4-770A-6F82-007A64B36C51}"/>
              </a:ext>
            </a:extLst>
          </p:cNvPr>
          <p:cNvSpPr txBox="1"/>
          <p:nvPr/>
        </p:nvSpPr>
        <p:spPr>
          <a:xfrm>
            <a:off x="3299791" y="1261480"/>
            <a:ext cx="2612756" cy="2339102"/>
          </a:xfrm>
          <a:prstGeom prst="rect">
            <a:avLst/>
          </a:prstGeom>
          <a:noFill/>
        </p:spPr>
        <p:txBody>
          <a:bodyPr wrap="square" rtlCol="0">
            <a:spAutoFit/>
          </a:bodyPr>
          <a:lstStyle/>
          <a:p>
            <a:r>
              <a:rPr lang="en-US" sz="1400" b="1" dirty="0"/>
              <a:t>“Chinese New Year”</a:t>
            </a:r>
          </a:p>
          <a:p>
            <a:r>
              <a:rPr lang="en-US" sz="1200" dirty="0"/>
              <a:t>Connect with potential clients and viewers on a cultural level and convey themes of renewal, prosperity, and new beginnings. Or simply celebrate the New Year with your existing followers. Should a call-to-action be added, consider a phrase such as “This New Year, celebrate new beginnings with the right mortgage” (or your dream home). </a:t>
            </a:r>
          </a:p>
        </p:txBody>
      </p:sp>
      <p:sp>
        <p:nvSpPr>
          <p:cNvPr id="3" name="TextBox 2">
            <a:extLst>
              <a:ext uri="{FF2B5EF4-FFF2-40B4-BE49-F238E27FC236}">
                <a16:creationId xmlns:a16="http://schemas.microsoft.com/office/drawing/2014/main" id="{41602F83-2428-D0F4-90FC-4188B7DFF2B2}"/>
              </a:ext>
            </a:extLst>
          </p:cNvPr>
          <p:cNvSpPr txBox="1"/>
          <p:nvPr/>
        </p:nvSpPr>
        <p:spPr>
          <a:xfrm>
            <a:off x="8675071" y="1261480"/>
            <a:ext cx="2605842" cy="2154436"/>
          </a:xfrm>
          <a:prstGeom prst="rect">
            <a:avLst/>
          </a:prstGeom>
          <a:noFill/>
        </p:spPr>
        <p:txBody>
          <a:bodyPr wrap="square" rtlCol="0">
            <a:spAutoFit/>
          </a:bodyPr>
          <a:lstStyle/>
          <a:p>
            <a:r>
              <a:rPr lang="en-US" sz="1400" b="1" dirty="0"/>
              <a:t>“Happy Holidays”</a:t>
            </a:r>
          </a:p>
          <a:p>
            <a:r>
              <a:rPr lang="en-US" sz="1200" dirty="0"/>
              <a:t>Bring a sense of joy to viewers and followers with this Happy Holidays video. Encourage potential clients to reach out with a call-to-action including phrases such as “Wishing you peace, joy, and the keys to your new home”. Include messaging about being a trusted partner and turning homeownership into a reason for celebration this holiday season. </a:t>
            </a:r>
          </a:p>
        </p:txBody>
      </p:sp>
    </p:spTree>
    <p:extLst>
      <p:ext uri="{BB962C8B-B14F-4D97-AF65-F5344CB8AC3E}">
        <p14:creationId xmlns:p14="http://schemas.microsoft.com/office/powerpoint/2010/main" val="4224806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6" y="5084792"/>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defTabSz="868680">
              <a:lnSpc>
                <a:spcPct val="100000"/>
              </a:lnSpc>
              <a:spcBef>
                <a:spcPts val="0"/>
              </a:spcBef>
            </a:pPr>
            <a:endParaRPr lang="en-US" sz="28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985088" y="824364"/>
            <a:ext cx="6533715" cy="3681133"/>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445426" y="1174193"/>
            <a:ext cx="2609018" cy="3407467"/>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3"/>
          <a:srcRect/>
          <a:stretch/>
        </p:blipFill>
        <p:spPr>
          <a:xfrm>
            <a:off x="3390540" y="1174191"/>
            <a:ext cx="2609018" cy="3407467"/>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3"/>
          <a:srcRect/>
          <a:stretch/>
        </p:blipFill>
        <p:spPr>
          <a:xfrm>
            <a:off x="6335654" y="1174192"/>
            <a:ext cx="2609018" cy="3407467"/>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80B68D9A-F1C5-65E8-51A3-E4318148BB93}"/>
              </a:ext>
            </a:extLst>
          </p:cNvPr>
          <p:cNvPicPr>
            <a:picLocks noChangeAspect="1"/>
          </p:cNvPicPr>
          <p:nvPr/>
        </p:nvPicPr>
        <p:blipFill>
          <a:blip r:embed="rId3"/>
          <a:srcRect/>
          <a:stretch/>
        </p:blipFill>
        <p:spPr>
          <a:xfrm>
            <a:off x="9280768" y="1174191"/>
            <a:ext cx="2609018" cy="3407467"/>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Campaign Name</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4664516"/>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Email Title Goes Here</a:t>
            </a:r>
            <a:endParaRPr lang="en-US" sz="2000" b="0" i="0" kern="100" dirty="0">
              <a:solidFill>
                <a:srgbClr val="002060"/>
              </a:solidFill>
              <a:effectLst/>
              <a:latin typeface="+mn-lt"/>
              <a:ea typeface="+mn-ea"/>
              <a:cs typeface="Times New Roman" panose="02020603050405020304" pitchFamily="18" charset="0"/>
            </a:endParaRP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06968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brochure of a white building&#10;&#10;Description automatically generated">
            <a:extLst>
              <a:ext uri="{FF2B5EF4-FFF2-40B4-BE49-F238E27FC236}">
                <a16:creationId xmlns:a16="http://schemas.microsoft.com/office/drawing/2014/main" id="{70428015-1EDC-C3A2-3103-91A625CE5D23}"/>
              </a:ext>
            </a:extLst>
          </p:cNvPr>
          <p:cNvPicPr>
            <a:picLocks noChangeAspect="1"/>
          </p:cNvPicPr>
          <p:nvPr/>
        </p:nvPicPr>
        <p:blipFill>
          <a:blip r:embed="rId3"/>
          <a:stretch>
            <a:fillRect/>
          </a:stretch>
        </p:blipFill>
        <p:spPr>
          <a:xfrm>
            <a:off x="562443" y="1369898"/>
            <a:ext cx="3292499" cy="4118204"/>
          </a:xfrm>
          <a:prstGeom prst="rect">
            <a:avLst/>
          </a:prstGeom>
          <a:effectLst>
            <a:outerShdw blurRad="127000" dist="50800" dir="2400000" algn="ctr" rotWithShape="0">
              <a:srgbClr val="000000"/>
            </a:outerShdw>
          </a:effectLst>
        </p:spPr>
      </p:pic>
      <p:pic>
        <p:nvPicPr>
          <p:cNvPr id="9" name="Picture 8" descr="A brochure of a white building&#10;&#10;Description automatically generated">
            <a:extLst>
              <a:ext uri="{FF2B5EF4-FFF2-40B4-BE49-F238E27FC236}">
                <a16:creationId xmlns:a16="http://schemas.microsoft.com/office/drawing/2014/main" id="{1E8E04C9-E73C-42C3-A55A-376E3081B71F}"/>
              </a:ext>
            </a:extLst>
          </p:cNvPr>
          <p:cNvPicPr>
            <a:picLocks noChangeAspect="1"/>
          </p:cNvPicPr>
          <p:nvPr/>
        </p:nvPicPr>
        <p:blipFill>
          <a:blip r:embed="rId3"/>
          <a:stretch>
            <a:fillRect/>
          </a:stretch>
        </p:blipFill>
        <p:spPr>
          <a:xfrm>
            <a:off x="4449750" y="1369898"/>
            <a:ext cx="3292499" cy="4118204"/>
          </a:xfrm>
          <a:prstGeom prst="rect">
            <a:avLst/>
          </a:prstGeom>
          <a:effectLst>
            <a:outerShdw blurRad="127000" dist="50800" dir="2400000" algn="ctr" rotWithShape="0">
              <a:srgbClr val="000000"/>
            </a:outerShdw>
          </a:effectLst>
        </p:spPr>
      </p:pic>
      <p:pic>
        <p:nvPicPr>
          <p:cNvPr id="10" name="Picture 9" descr="A brochure of a white building&#10;&#10;Description automatically generated">
            <a:extLst>
              <a:ext uri="{FF2B5EF4-FFF2-40B4-BE49-F238E27FC236}">
                <a16:creationId xmlns:a16="http://schemas.microsoft.com/office/drawing/2014/main" id="{A28B0AD9-835E-9A26-2038-C916BFF72A4C}"/>
              </a:ext>
            </a:extLst>
          </p:cNvPr>
          <p:cNvPicPr>
            <a:picLocks noChangeAspect="1"/>
          </p:cNvPicPr>
          <p:nvPr/>
        </p:nvPicPr>
        <p:blipFill>
          <a:blip r:embed="rId3"/>
          <a:stretch>
            <a:fillRect/>
          </a:stretch>
        </p:blipFill>
        <p:spPr>
          <a:xfrm>
            <a:off x="8337058" y="1369898"/>
            <a:ext cx="3292499" cy="411820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83568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family carrying boxes in a room&#10;&#10;Description automatically generated">
            <a:extLst>
              <a:ext uri="{FF2B5EF4-FFF2-40B4-BE49-F238E27FC236}">
                <a16:creationId xmlns:a16="http://schemas.microsoft.com/office/drawing/2014/main" id="{B0232C65-D8DA-7551-AB43-D7DE263E9990}"/>
              </a:ext>
            </a:extLst>
          </p:cNvPr>
          <p:cNvPicPr>
            <a:picLocks noChangeAspect="1"/>
          </p:cNvPicPr>
          <p:nvPr/>
        </p:nvPicPr>
        <p:blipFill>
          <a:blip r:embed="rId3"/>
          <a:stretch>
            <a:fillRect/>
          </a:stretch>
        </p:blipFill>
        <p:spPr>
          <a:xfrm>
            <a:off x="492991" y="1495514"/>
            <a:ext cx="3337829" cy="4257100"/>
          </a:xfrm>
          <a:prstGeom prst="rect">
            <a:avLst/>
          </a:prstGeom>
          <a:effectLst>
            <a:outerShdw blurRad="127000" dist="50800" dir="2400000" algn="ctr" rotWithShape="0">
              <a:srgbClr val="000000"/>
            </a:outerShdw>
          </a:effectLst>
        </p:spPr>
      </p:pic>
      <p:pic>
        <p:nvPicPr>
          <p:cNvPr id="9" name="Picture 8" descr="A family carrying boxes in a room&#10;&#10;Description automatically generated">
            <a:extLst>
              <a:ext uri="{FF2B5EF4-FFF2-40B4-BE49-F238E27FC236}">
                <a16:creationId xmlns:a16="http://schemas.microsoft.com/office/drawing/2014/main" id="{B8B30DAF-5835-BFAB-D942-03A17AAC1820}"/>
              </a:ext>
            </a:extLst>
          </p:cNvPr>
          <p:cNvPicPr>
            <a:picLocks noChangeAspect="1"/>
          </p:cNvPicPr>
          <p:nvPr/>
        </p:nvPicPr>
        <p:blipFill>
          <a:blip r:embed="rId3"/>
          <a:stretch>
            <a:fillRect/>
          </a:stretch>
        </p:blipFill>
        <p:spPr>
          <a:xfrm>
            <a:off x="4569209" y="1495514"/>
            <a:ext cx="3337829" cy="4257100"/>
          </a:xfrm>
          <a:prstGeom prst="rect">
            <a:avLst/>
          </a:prstGeom>
          <a:effectLst>
            <a:outerShdw blurRad="127000" dist="50800" dir="2400000" algn="ctr" rotWithShape="0">
              <a:srgbClr val="000000"/>
            </a:outerShdw>
          </a:effectLst>
        </p:spPr>
      </p:pic>
      <p:pic>
        <p:nvPicPr>
          <p:cNvPr id="10" name="Picture 9" descr="A family carrying boxes in a room&#10;&#10;Description automatically generated">
            <a:extLst>
              <a:ext uri="{FF2B5EF4-FFF2-40B4-BE49-F238E27FC236}">
                <a16:creationId xmlns:a16="http://schemas.microsoft.com/office/drawing/2014/main" id="{5A4329F7-9928-2AAE-F9E8-7339D73FE0F2}"/>
              </a:ext>
            </a:extLst>
          </p:cNvPr>
          <p:cNvPicPr>
            <a:picLocks noChangeAspect="1"/>
          </p:cNvPicPr>
          <p:nvPr/>
        </p:nvPicPr>
        <p:blipFill>
          <a:blip r:embed="rId3"/>
          <a:stretch>
            <a:fillRect/>
          </a:stretch>
        </p:blipFill>
        <p:spPr>
          <a:xfrm>
            <a:off x="8645427" y="1495514"/>
            <a:ext cx="3337829" cy="4257100"/>
          </a:xfrm>
          <a:prstGeom prst="rect">
            <a:avLst/>
          </a:prstGeom>
          <a:effectLst>
            <a:outerShdw blurRad="127000" dist="50800" dir="2400000" algn="ctr" rotWithShape="0">
              <a:srgbClr val="000000"/>
            </a:outerShdw>
          </a:effectLst>
        </p:spPr>
      </p:pic>
      <p:sp>
        <p:nvSpPr>
          <p:cNvPr id="7" name="Text Placeholder 1">
            <a:extLst>
              <a:ext uri="{FF2B5EF4-FFF2-40B4-BE49-F238E27FC236}">
                <a16:creationId xmlns:a16="http://schemas.microsoft.com/office/drawing/2014/main" id="{3F3BC845-2B8A-2FE9-7CA3-A0DE0460662D}"/>
              </a:ext>
            </a:extLst>
          </p:cNvPr>
          <p:cNvSpPr>
            <a:spLocks noGrp="1"/>
          </p:cNvSpPr>
          <p:nvPr>
            <p:ph type="body" sz="quarter" idx="10"/>
          </p:nvPr>
        </p:nvSpPr>
        <p:spPr>
          <a:xfrm>
            <a:off x="562443" y="244077"/>
            <a:ext cx="9959137" cy="914400"/>
          </a:xfrm>
        </p:spPr>
        <p:txBody>
          <a:bodyPr/>
          <a:lstStyle/>
          <a:p>
            <a:r>
              <a:rPr lang="en-US" dirty="0"/>
              <a:t>Postcards</a:t>
            </a:r>
          </a:p>
        </p:txBody>
      </p:sp>
      <p:pic>
        <p:nvPicPr>
          <p:cNvPr id="8" name="Picture 7" descr="A blue letter t on a black background&#10;&#10;Description automatically generated">
            <a:extLst>
              <a:ext uri="{FF2B5EF4-FFF2-40B4-BE49-F238E27FC236}">
                <a16:creationId xmlns:a16="http://schemas.microsoft.com/office/drawing/2014/main" id="{1346256C-0138-6068-E668-7A4B52AE2230}"/>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565843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44DE5636EC5E44BA63F442E4FE91E6" ma:contentTypeVersion="16" ma:contentTypeDescription="Create a new document." ma:contentTypeScope="" ma:versionID="55e6910e7f64defead3e113abc3ebd12">
  <xsd:schema xmlns:xsd="http://www.w3.org/2001/XMLSchema" xmlns:xs="http://www.w3.org/2001/XMLSchema" xmlns:p="http://schemas.microsoft.com/office/2006/metadata/properties" xmlns:ns3="91805258-178e-4cbc-bf17-90bc7eb439d2" xmlns:ns4="454e9e6b-ff12-49f1-8c43-73c8976e54ee" targetNamespace="http://schemas.microsoft.com/office/2006/metadata/properties" ma:root="true" ma:fieldsID="8aecc07c7f2ba0d60ae60fc2710cd68e" ns3:_="" ns4:_="">
    <xsd:import namespace="91805258-178e-4cbc-bf17-90bc7eb439d2"/>
    <xsd:import namespace="454e9e6b-ff12-49f1-8c43-73c8976e54e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05258-178e-4cbc-bf17-90bc7eb43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e9e6b-ff12-49f1-8c43-73c8976e54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54e9e6b-ff12-49f1-8c43-73c8976e54ee">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_activity xmlns="91805258-178e-4cbc-bf17-90bc7eb439d2" xsi:nil="true"/>
  </documentManagement>
</p:properties>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C8099C62-AAF0-43DE-BB43-5BB21E7BE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05258-178e-4cbc-bf17-90bc7eb439d2"/>
    <ds:schemaRef ds:uri="454e9e6b-ff12-49f1-8c43-73c8976e5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00FD4-94BC-49A2-82A0-99D176C54A60}">
  <ds:schemaRefs>
    <ds:schemaRef ds:uri="91805258-178e-4cbc-bf17-90bc7eb439d2"/>
    <ds:schemaRef ds:uri="http://purl.org/dc/dcmitype/"/>
    <ds:schemaRef ds:uri="http://schemas.microsoft.com/office/2006/documentManagement/types"/>
    <ds:schemaRef ds:uri="http://schemas.microsoft.com/office/infopath/2007/PartnerControls"/>
    <ds:schemaRef ds:uri="http://purl.org/dc/terms/"/>
    <ds:schemaRef ds:uri="http://purl.org/dc/elements/1.1/"/>
    <ds:schemaRef ds:uri="http://www.w3.org/XML/1998/namespace"/>
    <ds:schemaRef ds:uri="http://schemas.openxmlformats.org/package/2006/metadata/core-properties"/>
    <ds:schemaRef ds:uri="454e9e6b-ff12-49f1-8c43-73c8976e54e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42659</TotalTime>
  <Words>1004</Words>
  <Application>Microsoft Office PowerPoint</Application>
  <PresentationFormat>Widescreen</PresentationFormat>
  <Paragraphs>64</Paragraphs>
  <Slides>10</Slides>
  <Notes>9</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Times New Roman</vt:lpstr>
      <vt:lpstr>Wingdings</vt:lpstr>
      <vt:lpstr>Barlow Medium</vt:lpstr>
      <vt:lpstr>Source Sans Pro</vt:lpstr>
      <vt:lpstr>Barlow</vt:lpstr>
      <vt:lpstr>Objektiv Mk2 SemiBold</vt:lpstr>
      <vt:lpstr>Arial</vt:lpstr>
      <vt:lpstr>Calibri</vt:lpstr>
      <vt:lpstr>Objektiv Mk2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51</cp:revision>
  <dcterms:created xsi:type="dcterms:W3CDTF">2021-06-10T15:34:01Z</dcterms:created>
  <dcterms:modified xsi:type="dcterms:W3CDTF">2024-11-22T18:58:51Z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0x010100CA44DE5636EC5E44BA63F442E4FE91E6</vt:lpwstr>
  </property>
  <property fmtid="{D5CDD505-2E9C-101B-9397-08002B2CF9AE}" pid="3" name="_dlc_DocIdItemGuid">
    <vt:lpwstr>df1906c8-c0c3-42de-b8f4-37c7d36cd389</vt:lpwstr>
  </property>
</Properties>
</file>