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Lst>
  <p:notesMasterIdLst>
    <p:notesMasterId r:id="rId15"/>
  </p:notesMasterIdLst>
  <p:sldIdLst>
    <p:sldId id="2076137455" r:id="rId5"/>
    <p:sldId id="2076137458" r:id="rId6"/>
    <p:sldId id="2076137461" r:id="rId7"/>
    <p:sldId id="2076137467" r:id="rId8"/>
    <p:sldId id="2076137462" r:id="rId9"/>
    <p:sldId id="2076137469" r:id="rId10"/>
    <p:sldId id="2076137471" r:id="rId11"/>
    <p:sldId id="2076137472" r:id="rId12"/>
    <p:sldId id="2076137466" r:id="rId13"/>
    <p:sldId id="2076137470" r:id="rId14"/>
  </p:sldIdLst>
  <p:sldSz cx="12192000" cy="6858000"/>
  <p:notesSz cx="6858000" cy="9144000"/>
  <p:embeddedFontLst>
    <p:embeddedFont>
      <p:font typeface="Barlow" panose="00000500000000000000" pitchFamily="2" charset="0"/>
      <p:regular r:id="rId16"/>
      <p:bold r:id="rId17"/>
      <p:italic r:id="rId18"/>
      <p:boldItalic r:id="rId19"/>
    </p:embeddedFont>
    <p:embeddedFont>
      <p:font typeface="Barlow Medium" panose="00000600000000000000" pitchFamily="2" charset="0"/>
      <p:regular r:id="rId20"/>
      <p:italic r:id="rId21"/>
    </p:embeddedFont>
    <p:embeddedFont>
      <p:font typeface="Objektiv Mk2" panose="020B0702020204020203" pitchFamily="34" charset="0"/>
      <p:regular r:id="rId22"/>
      <p:bold r:id="rId23"/>
      <p:italic r:id="rId24"/>
      <p:boldItalic r:id="rId25"/>
    </p:embeddedFont>
    <p:embeddedFont>
      <p:font typeface="Objektiv Mk2 SemiBold" panose="020B0602020204020203" pitchFamily="34" charset="0"/>
      <p:bold r:id="rId26"/>
    </p:embeddedFont>
    <p:embeddedFont>
      <p:font typeface="Source Sans Pro" panose="020B050303040302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4" userDrawn="1">
          <p15:clr>
            <a:srgbClr val="A4A3A4"/>
          </p15:clr>
        </p15:guide>
        <p15:guide id="2" pos="3864" userDrawn="1">
          <p15:clr>
            <a:srgbClr val="A4A3A4"/>
          </p15:clr>
        </p15:guide>
        <p15:guide id="3" pos="44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2CE"/>
    <a:srgbClr val="753BBD"/>
    <a:srgbClr val="009B77"/>
    <a:srgbClr val="00A677"/>
    <a:srgbClr val="85CBF9"/>
    <a:srgbClr val="00263A"/>
    <a:srgbClr val="48D597"/>
    <a:srgbClr val="DDE5ED"/>
    <a:srgbClr val="96A4AE"/>
    <a:srgbClr val="26A6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D774C-FF69-4D01-8722-6FF5D56F14CD}" v="2" dt="2026-04-29T14:49:20.9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6583"/>
  </p:normalViewPr>
  <p:slideViewPr>
    <p:cSldViewPr snapToGrid="0">
      <p:cViewPr varScale="1">
        <p:scale>
          <a:sx n="64" d="100"/>
          <a:sy n="64" d="100"/>
        </p:scale>
        <p:origin x="896" y="44"/>
      </p:cViewPr>
      <p:guideLst>
        <p:guide orient="horz" pos="384"/>
        <p:guide pos="3864"/>
        <p:guide pos="4416"/>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customXml" Target="../customXml/item3.xml"/><Relationship Id="rId21" Type="http://schemas.openxmlformats.org/officeDocument/2006/relationships/font" Target="fonts/font6.fntdata"/><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9.fntdata"/><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font" Target="fonts/font4.fntdata"/><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brey Olsen" userId="408c3e31-be18-4626-a9af-ec1f5bfcad06" providerId="ADAL" clId="{FAD87B61-D275-4C4D-B910-430706BF1181}"/>
    <pc:docChg chg="custSel delSld modSld">
      <pc:chgData name="Aubrey Olsen" userId="408c3e31-be18-4626-a9af-ec1f5bfcad06" providerId="ADAL" clId="{FAD87B61-D275-4C4D-B910-430706BF1181}" dt="2026-04-29T15:12:11.520" v="15" actId="1076"/>
      <pc:docMkLst>
        <pc:docMk/>
      </pc:docMkLst>
      <pc:sldChg chg="modSp mod">
        <pc:chgData name="Aubrey Olsen" userId="408c3e31-be18-4626-a9af-ec1f5bfcad06" providerId="ADAL" clId="{FAD87B61-D275-4C4D-B910-430706BF1181}" dt="2026-04-29T14:51:01.106" v="12" actId="20577"/>
        <pc:sldMkLst>
          <pc:docMk/>
          <pc:sldMk cId="2829215149" sldId="2076137458"/>
        </pc:sldMkLst>
        <pc:spChg chg="mod">
          <ac:chgData name="Aubrey Olsen" userId="408c3e31-be18-4626-a9af-ec1f5bfcad06" providerId="ADAL" clId="{FAD87B61-D275-4C4D-B910-430706BF1181}" dt="2026-04-29T14:51:01.106" v="12" actId="20577"/>
          <ac:spMkLst>
            <pc:docMk/>
            <pc:sldMk cId="2829215149" sldId="2076137458"/>
            <ac:spMk id="4" creationId="{79C2D384-CBE4-5336-E128-D8E3A28CB40F}"/>
          </ac:spMkLst>
        </pc:spChg>
      </pc:sldChg>
      <pc:sldChg chg="addSp modSp mod">
        <pc:chgData name="Aubrey Olsen" userId="408c3e31-be18-4626-a9af-ec1f5bfcad06" providerId="ADAL" clId="{FAD87B61-D275-4C4D-B910-430706BF1181}" dt="2026-04-29T14:49:17.497" v="5"/>
        <pc:sldMkLst>
          <pc:docMk/>
          <pc:sldMk cId="1144647131" sldId="2076137461"/>
        </pc:sldMkLst>
        <pc:spChg chg="add mod">
          <ac:chgData name="Aubrey Olsen" userId="408c3e31-be18-4626-a9af-ec1f5bfcad06" providerId="ADAL" clId="{FAD87B61-D275-4C4D-B910-430706BF1181}" dt="2026-04-29T14:49:17.497" v="5"/>
          <ac:spMkLst>
            <pc:docMk/>
            <pc:sldMk cId="1144647131" sldId="2076137461"/>
            <ac:spMk id="4" creationId="{86680DB0-97BD-7D37-96ED-6F70E631C0FF}"/>
          </ac:spMkLst>
        </pc:spChg>
        <pc:picChg chg="mod">
          <ac:chgData name="Aubrey Olsen" userId="408c3e31-be18-4626-a9af-ec1f5bfcad06" providerId="ADAL" clId="{FAD87B61-D275-4C4D-B910-430706BF1181}" dt="2026-04-29T14:49:13.012" v="4" actId="1076"/>
          <ac:picMkLst>
            <pc:docMk/>
            <pc:sldMk cId="1144647131" sldId="2076137461"/>
            <ac:picMk id="8" creationId="{E989F52F-639A-CB19-B7D4-5AD2D912153A}"/>
          </ac:picMkLst>
        </pc:picChg>
      </pc:sldChg>
      <pc:sldChg chg="delSp mod">
        <pc:chgData name="Aubrey Olsen" userId="408c3e31-be18-4626-a9af-ec1f5bfcad06" providerId="ADAL" clId="{FAD87B61-D275-4C4D-B910-430706BF1181}" dt="2026-04-29T14:48:14.903" v="0" actId="478"/>
        <pc:sldMkLst>
          <pc:docMk/>
          <pc:sldMk cId="4160585877" sldId="2076137466"/>
        </pc:sldMkLst>
        <pc:spChg chg="del">
          <ac:chgData name="Aubrey Olsen" userId="408c3e31-be18-4626-a9af-ec1f5bfcad06" providerId="ADAL" clId="{FAD87B61-D275-4C4D-B910-430706BF1181}" dt="2026-04-29T14:48:14.903" v="0" actId="478"/>
          <ac:spMkLst>
            <pc:docMk/>
            <pc:sldMk cId="4160585877" sldId="2076137466"/>
            <ac:spMk id="12" creationId="{69BE2EE4-8648-CE74-2418-8E2AEE09EBC9}"/>
          </ac:spMkLst>
        </pc:spChg>
      </pc:sldChg>
      <pc:sldChg chg="addSp modSp mod">
        <pc:chgData name="Aubrey Olsen" userId="408c3e31-be18-4626-a9af-ec1f5bfcad06" providerId="ADAL" clId="{FAD87B61-D275-4C4D-B910-430706BF1181}" dt="2026-04-29T15:12:11.520" v="15" actId="1076"/>
        <pc:sldMkLst>
          <pc:docMk/>
          <pc:sldMk cId="1583427236" sldId="2076137467"/>
        </pc:sldMkLst>
        <pc:spChg chg="add mod">
          <ac:chgData name="Aubrey Olsen" userId="408c3e31-be18-4626-a9af-ec1f5bfcad06" providerId="ADAL" clId="{FAD87B61-D275-4C4D-B910-430706BF1181}" dt="2026-04-29T14:49:20.987" v="6"/>
          <ac:spMkLst>
            <pc:docMk/>
            <pc:sldMk cId="1583427236" sldId="2076137467"/>
            <ac:spMk id="4" creationId="{708AEBBF-B4CF-E561-F795-FEAB18D7A4AC}"/>
          </ac:spMkLst>
        </pc:spChg>
        <pc:picChg chg="mod">
          <ac:chgData name="Aubrey Olsen" userId="408c3e31-be18-4626-a9af-ec1f5bfcad06" providerId="ADAL" clId="{FAD87B61-D275-4C4D-B910-430706BF1181}" dt="2026-04-29T15:12:08.617" v="14" actId="1076"/>
          <ac:picMkLst>
            <pc:docMk/>
            <pc:sldMk cId="1583427236" sldId="2076137467"/>
            <ac:picMk id="5" creationId="{1F824EFD-F9BB-4310-317F-43FB48C338EC}"/>
          </ac:picMkLst>
        </pc:picChg>
        <pc:picChg chg="mod">
          <ac:chgData name="Aubrey Olsen" userId="408c3e31-be18-4626-a9af-ec1f5bfcad06" providerId="ADAL" clId="{FAD87B61-D275-4C4D-B910-430706BF1181}" dt="2026-04-29T15:12:11.520" v="15" actId="1076"/>
          <ac:picMkLst>
            <pc:docMk/>
            <pc:sldMk cId="1583427236" sldId="2076137467"/>
            <ac:picMk id="10" creationId="{9B02D2AB-D383-D37E-69CE-F0FD639A5930}"/>
          </ac:picMkLst>
        </pc:picChg>
      </pc:sldChg>
      <pc:sldChg chg="delSp modSp mod">
        <pc:chgData name="Aubrey Olsen" userId="408c3e31-be18-4626-a9af-ec1f5bfcad06" providerId="ADAL" clId="{FAD87B61-D275-4C4D-B910-430706BF1181}" dt="2026-04-29T14:48:22.466" v="2" actId="478"/>
        <pc:sldMkLst>
          <pc:docMk/>
          <pc:sldMk cId="4287313257" sldId="2076137470"/>
        </pc:sldMkLst>
        <pc:spChg chg="mod">
          <ac:chgData name="Aubrey Olsen" userId="408c3e31-be18-4626-a9af-ec1f5bfcad06" providerId="ADAL" clId="{FAD87B61-D275-4C4D-B910-430706BF1181}" dt="2026-04-29T14:48:20.834" v="1" actId="1076"/>
          <ac:spMkLst>
            <pc:docMk/>
            <pc:sldMk cId="4287313257" sldId="2076137470"/>
            <ac:spMk id="4" creationId="{359F1D86-0C4D-3A53-F7BE-309DD8F7E572}"/>
          </ac:spMkLst>
        </pc:spChg>
        <pc:spChg chg="del">
          <ac:chgData name="Aubrey Olsen" userId="408c3e31-be18-4626-a9af-ec1f5bfcad06" providerId="ADAL" clId="{FAD87B61-D275-4C4D-B910-430706BF1181}" dt="2026-04-29T14:48:22.466" v="2" actId="478"/>
          <ac:spMkLst>
            <pc:docMk/>
            <pc:sldMk cId="4287313257" sldId="2076137470"/>
            <ac:spMk id="8" creationId="{93924C82-6F0C-E657-2D40-B484D053F987}"/>
          </ac:spMkLst>
        </pc:spChg>
      </pc:sldChg>
      <pc:sldChg chg="del">
        <pc:chgData name="Aubrey Olsen" userId="408c3e31-be18-4626-a9af-ec1f5bfcad06" providerId="ADAL" clId="{FAD87B61-D275-4C4D-B910-430706BF1181}" dt="2026-04-29T14:51:08.098" v="13" actId="47"/>
        <pc:sldMkLst>
          <pc:docMk/>
          <pc:sldMk cId="94463269" sldId="20761374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AF61A-0D40-D44A-9C00-6554E21CBC7D}" type="datetimeFigureOut">
              <a:rPr lang="en-US" smtClean="0"/>
              <a:t>4/29/2026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AFAC6-DEA9-E94A-A956-F0E3CBB9625E}" type="slidenum">
              <a:rPr lang="en-US" smtClean="0"/>
              <a:t>‹#›</a:t>
            </a:fld>
            <a:endParaRPr lang="en-US"/>
          </a:p>
        </p:txBody>
      </p:sp>
    </p:spTree>
    <p:extLst>
      <p:ext uri="{BB962C8B-B14F-4D97-AF65-F5344CB8AC3E}">
        <p14:creationId xmlns:p14="http://schemas.microsoft.com/office/powerpoint/2010/main" val="370976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4AFAC6-DEA9-E94A-A956-F0E3CBB9625E}" type="slidenum">
              <a:rPr lang="en-US" smtClean="0"/>
              <a:t>1</a:t>
            </a:fld>
            <a:endParaRPr lang="en-US"/>
          </a:p>
        </p:txBody>
      </p:sp>
    </p:spTree>
    <p:extLst>
      <p:ext uri="{BB962C8B-B14F-4D97-AF65-F5344CB8AC3E}">
        <p14:creationId xmlns:p14="http://schemas.microsoft.com/office/powerpoint/2010/main" val="232773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4AFAC6-DEA9-E94A-A956-F0E3CBB9625E}" type="slidenum">
              <a:rPr lang="en-US" smtClean="0"/>
              <a:t>3</a:t>
            </a:fld>
            <a:endParaRPr lang="en-US"/>
          </a:p>
        </p:txBody>
      </p:sp>
    </p:spTree>
    <p:extLst>
      <p:ext uri="{BB962C8B-B14F-4D97-AF65-F5344CB8AC3E}">
        <p14:creationId xmlns:p14="http://schemas.microsoft.com/office/powerpoint/2010/main" val="290443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4AFAC6-DEA9-E94A-A956-F0E3CBB9625E}" type="slidenum">
              <a:rPr lang="en-US" smtClean="0"/>
              <a:t>4</a:t>
            </a:fld>
            <a:endParaRPr lang="en-US"/>
          </a:p>
        </p:txBody>
      </p:sp>
    </p:spTree>
    <p:extLst>
      <p:ext uri="{BB962C8B-B14F-4D97-AF65-F5344CB8AC3E}">
        <p14:creationId xmlns:p14="http://schemas.microsoft.com/office/powerpoint/2010/main" val="3756425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should be used for JOURNEY EMAILS (duplicate as needed)</a:t>
            </a:r>
          </a:p>
        </p:txBody>
      </p:sp>
      <p:sp>
        <p:nvSpPr>
          <p:cNvPr id="4" name="Slide Number Placeholder 3"/>
          <p:cNvSpPr>
            <a:spLocks noGrp="1"/>
          </p:cNvSpPr>
          <p:nvPr>
            <p:ph type="sldNum" sz="quarter" idx="5"/>
          </p:nvPr>
        </p:nvSpPr>
        <p:spPr/>
        <p:txBody>
          <a:bodyPr/>
          <a:lstStyle/>
          <a:p>
            <a:fld id="{3F4AFAC6-DEA9-E94A-A956-F0E3CBB9625E}" type="slidenum">
              <a:rPr lang="en-US" smtClean="0"/>
              <a:t>5</a:t>
            </a:fld>
            <a:endParaRPr lang="en-US"/>
          </a:p>
        </p:txBody>
      </p:sp>
    </p:spTree>
    <p:extLst>
      <p:ext uri="{BB962C8B-B14F-4D97-AF65-F5344CB8AC3E}">
        <p14:creationId xmlns:p14="http://schemas.microsoft.com/office/powerpoint/2010/main" val="2274861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should be used for JOURNEY EMAILS (duplicate as needed)</a:t>
            </a:r>
          </a:p>
        </p:txBody>
      </p:sp>
      <p:sp>
        <p:nvSpPr>
          <p:cNvPr id="4" name="Slide Number Placeholder 3"/>
          <p:cNvSpPr>
            <a:spLocks noGrp="1"/>
          </p:cNvSpPr>
          <p:nvPr>
            <p:ph type="sldNum" sz="quarter" idx="5"/>
          </p:nvPr>
        </p:nvSpPr>
        <p:spPr/>
        <p:txBody>
          <a:bodyPr/>
          <a:lstStyle/>
          <a:p>
            <a:fld id="{3F4AFAC6-DEA9-E94A-A956-F0E3CBB9625E}" type="slidenum">
              <a:rPr lang="en-US" smtClean="0"/>
              <a:t>6</a:t>
            </a:fld>
            <a:endParaRPr lang="en-US"/>
          </a:p>
        </p:txBody>
      </p:sp>
    </p:spTree>
    <p:extLst>
      <p:ext uri="{BB962C8B-B14F-4D97-AF65-F5344CB8AC3E}">
        <p14:creationId xmlns:p14="http://schemas.microsoft.com/office/powerpoint/2010/main" val="1692351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72E2A-D050-958C-A631-6372FE5C99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6EC61-8D1E-1DB6-93A6-6A2D7D3F30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CD5819-443E-E6A5-3DD7-2FB49293E5EF}"/>
              </a:ext>
            </a:extLst>
          </p:cNvPr>
          <p:cNvSpPr>
            <a:spLocks noGrp="1"/>
          </p:cNvSpPr>
          <p:nvPr>
            <p:ph type="body" idx="1"/>
          </p:nvPr>
        </p:nvSpPr>
        <p:spPr/>
        <p:txBody>
          <a:bodyPr/>
          <a:lstStyle/>
          <a:p>
            <a:r>
              <a:rPr lang="en-US" dirty="0"/>
              <a:t>This page should be used for JOURNEY EMAILS (duplicate as needed)</a:t>
            </a:r>
          </a:p>
        </p:txBody>
      </p:sp>
      <p:sp>
        <p:nvSpPr>
          <p:cNvPr id="4" name="Slide Number Placeholder 3">
            <a:extLst>
              <a:ext uri="{FF2B5EF4-FFF2-40B4-BE49-F238E27FC236}">
                <a16:creationId xmlns:a16="http://schemas.microsoft.com/office/drawing/2014/main" id="{7AC0F4F0-6B88-38A1-E139-4C3040076BDF}"/>
              </a:ext>
            </a:extLst>
          </p:cNvPr>
          <p:cNvSpPr>
            <a:spLocks noGrp="1"/>
          </p:cNvSpPr>
          <p:nvPr>
            <p:ph type="sldNum" sz="quarter" idx="5"/>
          </p:nvPr>
        </p:nvSpPr>
        <p:spPr/>
        <p:txBody>
          <a:bodyPr/>
          <a:lstStyle/>
          <a:p>
            <a:fld id="{3F4AFAC6-DEA9-E94A-A956-F0E3CBB9625E}" type="slidenum">
              <a:rPr lang="en-US" smtClean="0"/>
              <a:t>7</a:t>
            </a:fld>
            <a:endParaRPr lang="en-US"/>
          </a:p>
        </p:txBody>
      </p:sp>
    </p:spTree>
    <p:extLst>
      <p:ext uri="{BB962C8B-B14F-4D97-AF65-F5344CB8AC3E}">
        <p14:creationId xmlns:p14="http://schemas.microsoft.com/office/powerpoint/2010/main" val="1745338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74155-042F-5570-2B9F-E9D3242864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CECC2A-7D7D-84F7-BB17-C40C4EEC0E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7337A1-47BB-62BB-CF24-B3C7D0FE5D0B}"/>
              </a:ext>
            </a:extLst>
          </p:cNvPr>
          <p:cNvSpPr>
            <a:spLocks noGrp="1"/>
          </p:cNvSpPr>
          <p:nvPr>
            <p:ph type="body" idx="1"/>
          </p:nvPr>
        </p:nvSpPr>
        <p:spPr/>
        <p:txBody>
          <a:bodyPr/>
          <a:lstStyle/>
          <a:p>
            <a:r>
              <a:rPr lang="en-US" dirty="0"/>
              <a:t>This page should be used for JOURNEY EMAILS (duplicate as needed)</a:t>
            </a:r>
          </a:p>
        </p:txBody>
      </p:sp>
      <p:sp>
        <p:nvSpPr>
          <p:cNvPr id="4" name="Slide Number Placeholder 3">
            <a:extLst>
              <a:ext uri="{FF2B5EF4-FFF2-40B4-BE49-F238E27FC236}">
                <a16:creationId xmlns:a16="http://schemas.microsoft.com/office/drawing/2014/main" id="{472D232E-B200-F80F-DDBD-BFF4ACF3908F}"/>
              </a:ext>
            </a:extLst>
          </p:cNvPr>
          <p:cNvSpPr>
            <a:spLocks noGrp="1"/>
          </p:cNvSpPr>
          <p:nvPr>
            <p:ph type="sldNum" sz="quarter" idx="5"/>
          </p:nvPr>
        </p:nvSpPr>
        <p:spPr/>
        <p:txBody>
          <a:bodyPr/>
          <a:lstStyle/>
          <a:p>
            <a:fld id="{3F4AFAC6-DEA9-E94A-A956-F0E3CBB9625E}" type="slidenum">
              <a:rPr lang="en-US" smtClean="0"/>
              <a:t>8</a:t>
            </a:fld>
            <a:endParaRPr lang="en-US"/>
          </a:p>
        </p:txBody>
      </p:sp>
    </p:spTree>
    <p:extLst>
      <p:ext uri="{BB962C8B-B14F-4D97-AF65-F5344CB8AC3E}">
        <p14:creationId xmlns:p14="http://schemas.microsoft.com/office/powerpoint/2010/main" val="147680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should be used for Tasks, User Notifications, and SMS templates (duplicate as needed)</a:t>
            </a:r>
          </a:p>
        </p:txBody>
      </p:sp>
      <p:sp>
        <p:nvSpPr>
          <p:cNvPr id="4" name="Slide Number Placeholder 3"/>
          <p:cNvSpPr>
            <a:spLocks noGrp="1"/>
          </p:cNvSpPr>
          <p:nvPr>
            <p:ph type="sldNum" sz="quarter" idx="5"/>
          </p:nvPr>
        </p:nvSpPr>
        <p:spPr/>
        <p:txBody>
          <a:bodyPr/>
          <a:lstStyle/>
          <a:p>
            <a:fld id="{3F4AFAC6-DEA9-E94A-A956-F0E3CBB9625E}" type="slidenum">
              <a:rPr lang="en-US" smtClean="0"/>
              <a:t>9</a:t>
            </a:fld>
            <a:endParaRPr lang="en-US"/>
          </a:p>
        </p:txBody>
      </p:sp>
    </p:spTree>
    <p:extLst>
      <p:ext uri="{BB962C8B-B14F-4D97-AF65-F5344CB8AC3E}">
        <p14:creationId xmlns:p14="http://schemas.microsoft.com/office/powerpoint/2010/main" val="2962792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should be used for Tasks, User Notifications, and SMS templates (duplicate as needed)</a:t>
            </a:r>
          </a:p>
        </p:txBody>
      </p:sp>
      <p:sp>
        <p:nvSpPr>
          <p:cNvPr id="4" name="Slide Number Placeholder 3"/>
          <p:cNvSpPr>
            <a:spLocks noGrp="1"/>
          </p:cNvSpPr>
          <p:nvPr>
            <p:ph type="sldNum" sz="quarter" idx="5"/>
          </p:nvPr>
        </p:nvSpPr>
        <p:spPr/>
        <p:txBody>
          <a:bodyPr/>
          <a:lstStyle/>
          <a:p>
            <a:fld id="{3F4AFAC6-DEA9-E94A-A956-F0E3CBB9625E}" type="slidenum">
              <a:rPr lang="en-US" smtClean="0"/>
              <a:t>10</a:t>
            </a:fld>
            <a:endParaRPr lang="en-US"/>
          </a:p>
        </p:txBody>
      </p:sp>
    </p:spTree>
    <p:extLst>
      <p:ext uri="{BB962C8B-B14F-4D97-AF65-F5344CB8AC3E}">
        <p14:creationId xmlns:p14="http://schemas.microsoft.com/office/powerpoint/2010/main" val="40439181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55C2822-349C-BD91-EC26-A957077CBC0E}"/>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14" name="Graphic 13">
            <a:extLst>
              <a:ext uri="{FF2B5EF4-FFF2-40B4-BE49-F238E27FC236}">
                <a16:creationId xmlns:a16="http://schemas.microsoft.com/office/drawing/2014/main" id="{80C02146-C635-CF4B-9274-67624C680709}"/>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436793" y="5206594"/>
            <a:ext cx="4241076" cy="914400"/>
          </a:xfrm>
          <a:prstGeom prst="rect">
            <a:avLst/>
          </a:prstGeom>
        </p:spPr>
      </p:pic>
      <p:sp>
        <p:nvSpPr>
          <p:cNvPr id="4" name="Text Placeholder 3">
            <a:extLst>
              <a:ext uri="{FF2B5EF4-FFF2-40B4-BE49-F238E27FC236}">
                <a16:creationId xmlns:a16="http://schemas.microsoft.com/office/drawing/2014/main" id="{9B2E476B-5ACD-A345-A0A0-13B853B5B4F5}"/>
              </a:ext>
            </a:extLst>
          </p:cNvPr>
          <p:cNvSpPr>
            <a:spLocks noGrp="1"/>
          </p:cNvSpPr>
          <p:nvPr>
            <p:ph type="body" sz="quarter" idx="10" hasCustomPrompt="1"/>
          </p:nvPr>
        </p:nvSpPr>
        <p:spPr>
          <a:xfrm>
            <a:off x="1077469" y="2018111"/>
            <a:ext cx="7952232" cy="1410889"/>
          </a:xfrm>
          <a:prstGeom prst="rect">
            <a:avLst/>
          </a:prstGeom>
        </p:spPr>
        <p:txBody>
          <a:bodyPr anchor="b"/>
          <a:lstStyle>
            <a:lvl1pPr marL="0" indent="0" algn="l">
              <a:buFontTx/>
              <a:buNone/>
              <a:defRPr sz="54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9" name="Text Placeholder 3">
            <a:extLst>
              <a:ext uri="{FF2B5EF4-FFF2-40B4-BE49-F238E27FC236}">
                <a16:creationId xmlns:a16="http://schemas.microsoft.com/office/drawing/2014/main" id="{9D11393A-1FF3-1B42-8E63-EB04EC248A72}"/>
              </a:ext>
            </a:extLst>
          </p:cNvPr>
          <p:cNvSpPr>
            <a:spLocks noGrp="1"/>
          </p:cNvSpPr>
          <p:nvPr>
            <p:ph type="body" sz="quarter" idx="11" hasCustomPrompt="1"/>
          </p:nvPr>
        </p:nvSpPr>
        <p:spPr>
          <a:xfrm>
            <a:off x="1077469" y="3637721"/>
            <a:ext cx="7952232" cy="914400"/>
          </a:xfrm>
          <a:prstGeom prst="rect">
            <a:avLst/>
          </a:prstGeom>
        </p:spPr>
        <p:txBody>
          <a:bodyPr/>
          <a:lstStyle>
            <a:lvl1pPr marL="0" indent="0" algn="l">
              <a:buFontTx/>
              <a:buNone/>
              <a:defRPr sz="2400" b="1" i="0">
                <a:solidFill>
                  <a:srgbClr val="85CBF9"/>
                </a:solidFill>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Tree>
    <p:extLst>
      <p:ext uri="{BB962C8B-B14F-4D97-AF65-F5344CB8AC3E}">
        <p14:creationId xmlns:p14="http://schemas.microsoft.com/office/powerpoint/2010/main" val="4243359157"/>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losing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31A94A5-2BD2-E7AC-5FFC-4F40E5A779F2}"/>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14" name="Graphic 13">
            <a:extLst>
              <a:ext uri="{FF2B5EF4-FFF2-40B4-BE49-F238E27FC236}">
                <a16:creationId xmlns:a16="http://schemas.microsoft.com/office/drawing/2014/main" id="{80C02146-C635-CF4B-9274-67624C680709}"/>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309703" y="220155"/>
            <a:ext cx="1754119" cy="378198"/>
          </a:xfrm>
          <a:prstGeom prst="rect">
            <a:avLst/>
          </a:prstGeom>
        </p:spPr>
      </p:pic>
      <p:sp>
        <p:nvSpPr>
          <p:cNvPr id="6" name="Text Placeholder 6">
            <a:extLst>
              <a:ext uri="{FF2B5EF4-FFF2-40B4-BE49-F238E27FC236}">
                <a16:creationId xmlns:a16="http://schemas.microsoft.com/office/drawing/2014/main" id="{9497B82E-3D79-5340-9BB0-5A74D1BB410A}"/>
              </a:ext>
            </a:extLst>
          </p:cNvPr>
          <p:cNvSpPr txBox="1">
            <a:spLocks/>
          </p:cNvSpPr>
          <p:nvPr userDrawn="1"/>
        </p:nvSpPr>
        <p:spPr>
          <a:xfrm>
            <a:off x="2477291" y="3095871"/>
            <a:ext cx="7239993" cy="66625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Arial" panose="020B0604020202020204" pitchFamily="34" charset="0"/>
              <a:buNone/>
            </a:pPr>
            <a:r>
              <a:rPr lang="en-US" sz="5400" b="1" i="0" spc="20" dirty="0">
                <a:solidFill>
                  <a:schemeClr val="bg1"/>
                </a:solidFill>
                <a:latin typeface="Objektiv Mk2" panose="020B0602020204020203" pitchFamily="34" charset="0"/>
                <a:cs typeface="Objektiv Mk2" panose="020B0602020204020203" pitchFamily="34" charset="0"/>
              </a:rPr>
              <a:t>Thank you</a:t>
            </a:r>
          </a:p>
        </p:txBody>
      </p:sp>
    </p:spTree>
    <p:extLst>
      <p:ext uri="{BB962C8B-B14F-4D97-AF65-F5344CB8AC3E}">
        <p14:creationId xmlns:p14="http://schemas.microsoft.com/office/powerpoint/2010/main" val="2400255741"/>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Q&amp;A">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83FBE2-7FD5-7FC9-0F2B-FAD2293F8EC8}"/>
              </a:ext>
            </a:extLst>
          </p:cNvPr>
          <p:cNvSpPr/>
          <p:nvPr userDrawn="1"/>
        </p:nvSpPr>
        <p:spPr>
          <a:xfrm>
            <a:off x="0" y="1"/>
            <a:ext cx="12192000" cy="6857999"/>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F3142A4-289C-75ED-83B2-29664EFC3129}"/>
              </a:ext>
            </a:extLst>
          </p:cNvPr>
          <p:cNvPicPr>
            <a:picLocks noChangeAspect="1"/>
          </p:cNvPicPr>
          <p:nvPr userDrawn="1"/>
        </p:nvPicPr>
        <p:blipFill>
          <a:blip r:embed="rId2"/>
          <a:stretch>
            <a:fillRect/>
          </a:stretch>
        </p:blipFill>
        <p:spPr>
          <a:xfrm>
            <a:off x="0" y="1"/>
            <a:ext cx="12191998" cy="6857999"/>
          </a:xfrm>
          <a:prstGeom prst="rect">
            <a:avLst/>
          </a:prstGeom>
        </p:spPr>
      </p:pic>
      <p:pic>
        <p:nvPicPr>
          <p:cNvPr id="14" name="Graphic 13">
            <a:extLst>
              <a:ext uri="{FF2B5EF4-FFF2-40B4-BE49-F238E27FC236}">
                <a16:creationId xmlns:a16="http://schemas.microsoft.com/office/drawing/2014/main" id="{80C02146-C635-CF4B-9274-67624C680709}"/>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010295" y="6243268"/>
            <a:ext cx="1754119" cy="378198"/>
          </a:xfrm>
          <a:prstGeom prst="rect">
            <a:avLst/>
          </a:prstGeom>
        </p:spPr>
      </p:pic>
      <p:sp>
        <p:nvSpPr>
          <p:cNvPr id="6" name="Text Placeholder 6">
            <a:extLst>
              <a:ext uri="{FF2B5EF4-FFF2-40B4-BE49-F238E27FC236}">
                <a16:creationId xmlns:a16="http://schemas.microsoft.com/office/drawing/2014/main" id="{9497B82E-3D79-5340-9BB0-5A74D1BB410A}"/>
              </a:ext>
            </a:extLst>
          </p:cNvPr>
          <p:cNvSpPr txBox="1">
            <a:spLocks/>
          </p:cNvSpPr>
          <p:nvPr userDrawn="1"/>
        </p:nvSpPr>
        <p:spPr>
          <a:xfrm>
            <a:off x="2242921" y="3895165"/>
            <a:ext cx="4050303" cy="66625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lnSpc>
                <a:spcPct val="100000"/>
              </a:lnSpc>
              <a:buFont typeface="Arial" panose="020B0604020202020204" pitchFamily="34" charset="0"/>
              <a:buNone/>
            </a:pPr>
            <a:r>
              <a:rPr lang="en-US" sz="6600" b="1" i="0" spc="20" dirty="0">
                <a:solidFill>
                  <a:schemeClr val="bg1"/>
                </a:solidFill>
                <a:latin typeface="Objektiv Mk2" panose="020B0602020204020203" pitchFamily="34" charset="0"/>
                <a:cs typeface="Objektiv Mk2" panose="020B0602020204020203" pitchFamily="34" charset="0"/>
              </a:rPr>
              <a:t>Q</a:t>
            </a:r>
            <a:r>
              <a:rPr lang="en-US" sz="6600" b="1" i="0" spc="20" dirty="0">
                <a:solidFill>
                  <a:srgbClr val="85CBF9"/>
                </a:solidFill>
                <a:latin typeface="Objektiv Mk2" panose="020B0602020204020203" pitchFamily="34" charset="0"/>
                <a:cs typeface="Objektiv Mk2" panose="020B0602020204020203" pitchFamily="34" charset="0"/>
              </a:rPr>
              <a:t>&amp;</a:t>
            </a:r>
            <a:r>
              <a:rPr lang="en-US" sz="6600" b="1" i="0" spc="20" dirty="0">
                <a:solidFill>
                  <a:schemeClr val="bg1"/>
                </a:solidFill>
                <a:latin typeface="Objektiv Mk2" panose="020B0602020204020203" pitchFamily="34" charset="0"/>
                <a:cs typeface="Objektiv Mk2" panose="020B0602020204020203" pitchFamily="34" charset="0"/>
              </a:rPr>
              <a:t>A</a:t>
            </a:r>
          </a:p>
        </p:txBody>
      </p:sp>
    </p:spTree>
    <p:extLst>
      <p:ext uri="{BB962C8B-B14F-4D97-AF65-F5344CB8AC3E}">
        <p14:creationId xmlns:p14="http://schemas.microsoft.com/office/powerpoint/2010/main" val="3460632690"/>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C18BD70-B2A2-864F-9E71-B9C0B176AE3C}"/>
              </a:ext>
            </a:extLst>
          </p:cNvPr>
          <p:cNvSpPr/>
          <p:nvPr userDrawn="1"/>
        </p:nvSpPr>
        <p:spPr>
          <a:xfrm>
            <a:off x="5118652" y="0"/>
            <a:ext cx="7093225" cy="6858000"/>
          </a:xfrm>
          <a:prstGeom prst="rect">
            <a:avLst/>
          </a:prstGeom>
          <a:solidFill>
            <a:srgbClr val="DDE5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66B0A98-AA7F-E144-B2E7-6DDA04D8511C}"/>
              </a:ext>
            </a:extLst>
          </p:cNvPr>
          <p:cNvSpPr/>
          <p:nvPr userDrawn="1"/>
        </p:nvSpPr>
        <p:spPr>
          <a:xfrm>
            <a:off x="0" y="1"/>
            <a:ext cx="5118652" cy="6857999"/>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6">
            <a:extLst>
              <a:ext uri="{FF2B5EF4-FFF2-40B4-BE49-F238E27FC236}">
                <a16:creationId xmlns:a16="http://schemas.microsoft.com/office/drawing/2014/main" id="{35941547-2B5E-164F-ABF4-CC9EC2940809}"/>
              </a:ext>
            </a:extLst>
          </p:cNvPr>
          <p:cNvSpPr txBox="1">
            <a:spLocks/>
          </p:cNvSpPr>
          <p:nvPr userDrawn="1"/>
        </p:nvSpPr>
        <p:spPr>
          <a:xfrm>
            <a:off x="1009198" y="2943281"/>
            <a:ext cx="2533124" cy="97143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sz="4000" b="1" i="0" spc="20" dirty="0">
                <a:solidFill>
                  <a:schemeClr val="bg1"/>
                </a:solidFill>
                <a:latin typeface="Objektiv Mk2" panose="020B0602020204020203" pitchFamily="34" charset="0"/>
                <a:cs typeface="Objektiv Mk2" panose="020B0602020204020203" pitchFamily="34" charset="0"/>
              </a:rPr>
              <a:t>Agenda</a:t>
            </a:r>
          </a:p>
        </p:txBody>
      </p:sp>
      <p:sp>
        <p:nvSpPr>
          <p:cNvPr id="12" name="Text Placeholder 11">
            <a:extLst>
              <a:ext uri="{FF2B5EF4-FFF2-40B4-BE49-F238E27FC236}">
                <a16:creationId xmlns:a16="http://schemas.microsoft.com/office/drawing/2014/main" id="{124CEAC8-E0C6-6B47-A612-086940906F48}"/>
              </a:ext>
            </a:extLst>
          </p:cNvPr>
          <p:cNvSpPr>
            <a:spLocks noGrp="1"/>
          </p:cNvSpPr>
          <p:nvPr>
            <p:ph type="body" sz="quarter" idx="10" hasCustomPrompt="1"/>
          </p:nvPr>
        </p:nvSpPr>
        <p:spPr>
          <a:xfrm>
            <a:off x="5655365" y="935038"/>
            <a:ext cx="6536635" cy="5197475"/>
          </a:xfrm>
          <a:prstGeom prst="rect">
            <a:avLst/>
          </a:prstGeom>
        </p:spPr>
        <p:txBody>
          <a:bodyPr anchor="ctr"/>
          <a:lstStyle>
            <a:lvl1pPr marL="457200" indent="-457200">
              <a:lnSpc>
                <a:spcPct val="150000"/>
              </a:lnSpc>
              <a:buFont typeface="+mj-lt"/>
              <a:buAutoNum type="arabicPeriod"/>
              <a:defRPr sz="2400" b="0" i="0">
                <a:latin typeface="+mn-lt"/>
              </a:defRPr>
            </a:lvl1pPr>
          </a:lstStyle>
          <a:p>
            <a:pPr lvl="0"/>
            <a:r>
              <a:rPr lang="en-US" dirty="0"/>
              <a:t>Item 1</a:t>
            </a:r>
          </a:p>
          <a:p>
            <a:pPr lvl="0"/>
            <a:r>
              <a:rPr lang="en-US" dirty="0"/>
              <a:t>Item 2</a:t>
            </a:r>
          </a:p>
          <a:p>
            <a:pPr lvl="0"/>
            <a:r>
              <a:rPr lang="en-US" dirty="0"/>
              <a:t>Item 3</a:t>
            </a:r>
          </a:p>
        </p:txBody>
      </p:sp>
      <p:sp>
        <p:nvSpPr>
          <p:cNvPr id="13" name="Slide Number Placeholder 1">
            <a:extLst>
              <a:ext uri="{FF2B5EF4-FFF2-40B4-BE49-F238E27FC236}">
                <a16:creationId xmlns:a16="http://schemas.microsoft.com/office/drawing/2014/main" id="{B0FF4422-86A9-3346-82A9-EE5A6CCD8236}"/>
              </a:ext>
            </a:extLst>
          </p:cNvPr>
          <p:cNvSpPr txBox="1">
            <a:spLocks/>
          </p:cNvSpPr>
          <p:nvPr userDrawn="1"/>
        </p:nvSpPr>
        <p:spPr>
          <a:xfrm>
            <a:off x="11618843"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pic>
        <p:nvPicPr>
          <p:cNvPr id="4" name="Picture 3">
            <a:extLst>
              <a:ext uri="{FF2B5EF4-FFF2-40B4-BE49-F238E27FC236}">
                <a16:creationId xmlns:a16="http://schemas.microsoft.com/office/drawing/2014/main" id="{F184621B-958E-68F0-46E8-F78CAAFF124E}"/>
              </a:ext>
            </a:extLst>
          </p:cNvPr>
          <p:cNvPicPr>
            <a:picLocks noChangeAspect="1"/>
          </p:cNvPicPr>
          <p:nvPr userDrawn="1"/>
        </p:nvPicPr>
        <p:blipFill>
          <a:blip r:embed="rId2"/>
          <a:stretch>
            <a:fillRect/>
          </a:stretch>
        </p:blipFill>
        <p:spPr>
          <a:xfrm>
            <a:off x="3725655" y="-1"/>
            <a:ext cx="1524000" cy="6858000"/>
          </a:xfrm>
          <a:prstGeom prst="rect">
            <a:avLst/>
          </a:prstGeom>
        </p:spPr>
      </p:pic>
    </p:spTree>
    <p:extLst>
      <p:ext uri="{BB962C8B-B14F-4D97-AF65-F5344CB8AC3E}">
        <p14:creationId xmlns:p14="http://schemas.microsoft.com/office/powerpoint/2010/main" val="1829101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63E411E-3E5B-194B-9666-97429BADBB6A}"/>
              </a:ext>
            </a:extLst>
          </p:cNvPr>
          <p:cNvSpPr/>
          <p:nvPr userDrawn="1"/>
        </p:nvSpPr>
        <p:spPr>
          <a:xfrm>
            <a:off x="1" y="0"/>
            <a:ext cx="12192000" cy="6858000"/>
          </a:xfrm>
          <a:prstGeom prst="rect">
            <a:avLst/>
          </a:prstGeom>
          <a:solidFill>
            <a:srgbClr val="0072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B9FA33F-48F4-4743-8108-614BCCFD19E8}"/>
              </a:ext>
            </a:extLst>
          </p:cNvPr>
          <p:cNvSpPr>
            <a:spLocks noGrp="1"/>
          </p:cNvSpPr>
          <p:nvPr>
            <p:ph type="body" sz="quarter" idx="10" hasCustomPrompt="1"/>
          </p:nvPr>
        </p:nvSpPr>
        <p:spPr>
          <a:xfrm>
            <a:off x="2474714" y="2388790"/>
            <a:ext cx="5436834" cy="914400"/>
          </a:xfrm>
          <a:prstGeom prst="rect">
            <a:avLst/>
          </a:prstGeom>
        </p:spPr>
        <p:txBody>
          <a:bodyPr anchor="b"/>
          <a:lstStyle>
            <a:lvl1pPr marL="0" indent="0" algn="l">
              <a:buFontTx/>
              <a:buNone/>
              <a:defRPr sz="48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1</a:t>
            </a:r>
          </a:p>
        </p:txBody>
      </p:sp>
      <p:sp>
        <p:nvSpPr>
          <p:cNvPr id="6" name="Text Placeholder 3">
            <a:extLst>
              <a:ext uri="{FF2B5EF4-FFF2-40B4-BE49-F238E27FC236}">
                <a16:creationId xmlns:a16="http://schemas.microsoft.com/office/drawing/2014/main" id="{B0E85B8C-0D1B-A24D-A84A-5B340A3D81D4}"/>
              </a:ext>
            </a:extLst>
          </p:cNvPr>
          <p:cNvSpPr>
            <a:spLocks noGrp="1"/>
          </p:cNvSpPr>
          <p:nvPr>
            <p:ph type="body" sz="quarter" idx="11" hasCustomPrompt="1"/>
          </p:nvPr>
        </p:nvSpPr>
        <p:spPr>
          <a:xfrm>
            <a:off x="2474715" y="3442338"/>
            <a:ext cx="5436834" cy="914400"/>
          </a:xfrm>
          <a:prstGeom prst="rect">
            <a:avLst/>
          </a:prstGeom>
        </p:spPr>
        <p:txBody>
          <a:bodyPr/>
          <a:lstStyle>
            <a:lvl1pPr marL="0" indent="0" algn="l">
              <a:buFontTx/>
              <a:buNone/>
              <a:defRPr sz="2400" b="0" i="0">
                <a:solidFill>
                  <a:schemeClr val="bg1"/>
                </a:solidFill>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pic>
        <p:nvPicPr>
          <p:cNvPr id="2" name="Picture 1">
            <a:extLst>
              <a:ext uri="{FF2B5EF4-FFF2-40B4-BE49-F238E27FC236}">
                <a16:creationId xmlns:a16="http://schemas.microsoft.com/office/drawing/2014/main" id="{9BBBB54C-F50E-1C44-A277-17EC580509A9}"/>
              </a:ext>
            </a:extLst>
          </p:cNvPr>
          <p:cNvPicPr>
            <a:picLocks noChangeAspect="1"/>
          </p:cNvPicPr>
          <p:nvPr userDrawn="1"/>
        </p:nvPicPr>
        <p:blipFill>
          <a:blip r:embed="rId2"/>
          <a:stretch>
            <a:fillRect/>
          </a:stretch>
        </p:blipFill>
        <p:spPr>
          <a:xfrm>
            <a:off x="8896350" y="13338"/>
            <a:ext cx="3295650" cy="6858000"/>
          </a:xfrm>
          <a:prstGeom prst="rect">
            <a:avLst/>
          </a:prstGeom>
        </p:spPr>
      </p:pic>
      <p:pic>
        <p:nvPicPr>
          <p:cNvPr id="8" name="Picture 7">
            <a:extLst>
              <a:ext uri="{FF2B5EF4-FFF2-40B4-BE49-F238E27FC236}">
                <a16:creationId xmlns:a16="http://schemas.microsoft.com/office/drawing/2014/main" id="{C3EAE9CF-7C82-AA43-B8D7-5087D5310BBE}"/>
              </a:ext>
            </a:extLst>
          </p:cNvPr>
          <p:cNvPicPr>
            <a:picLocks noChangeAspect="1"/>
          </p:cNvPicPr>
          <p:nvPr userDrawn="1"/>
        </p:nvPicPr>
        <p:blipFill>
          <a:blip r:embed="rId3"/>
          <a:stretch>
            <a:fillRect/>
          </a:stretch>
        </p:blipFill>
        <p:spPr>
          <a:xfrm>
            <a:off x="221422" y="6145695"/>
            <a:ext cx="533952" cy="533952"/>
          </a:xfrm>
          <a:prstGeom prst="rect">
            <a:avLst/>
          </a:prstGeom>
        </p:spPr>
      </p:pic>
    </p:spTree>
    <p:extLst>
      <p:ext uri="{BB962C8B-B14F-4D97-AF65-F5344CB8AC3E}">
        <p14:creationId xmlns:p14="http://schemas.microsoft.com/office/powerpoint/2010/main" val="378279048"/>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Slid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63E411E-3E5B-194B-9666-97429BADBB6A}"/>
              </a:ext>
            </a:extLst>
          </p:cNvPr>
          <p:cNvSpPr/>
          <p:nvPr userDrawn="1"/>
        </p:nvSpPr>
        <p:spPr>
          <a:xfrm>
            <a:off x="0" y="0"/>
            <a:ext cx="12192000" cy="6871338"/>
          </a:xfrm>
          <a:prstGeom prst="rect">
            <a:avLst/>
          </a:prstGeom>
          <a:solidFill>
            <a:srgbClr val="753B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753BBD"/>
              </a:solidFill>
            </a:endParaRPr>
          </a:p>
        </p:txBody>
      </p:sp>
      <p:sp>
        <p:nvSpPr>
          <p:cNvPr id="4" name="Text Placeholder 3">
            <a:extLst>
              <a:ext uri="{FF2B5EF4-FFF2-40B4-BE49-F238E27FC236}">
                <a16:creationId xmlns:a16="http://schemas.microsoft.com/office/drawing/2014/main" id="{AB9FA33F-48F4-4743-8108-614BCCFD19E8}"/>
              </a:ext>
            </a:extLst>
          </p:cNvPr>
          <p:cNvSpPr>
            <a:spLocks noGrp="1"/>
          </p:cNvSpPr>
          <p:nvPr>
            <p:ph type="body" sz="quarter" idx="10" hasCustomPrompt="1"/>
          </p:nvPr>
        </p:nvSpPr>
        <p:spPr>
          <a:xfrm>
            <a:off x="2474714" y="2388790"/>
            <a:ext cx="5436834" cy="914400"/>
          </a:xfrm>
          <a:prstGeom prst="rect">
            <a:avLst/>
          </a:prstGeom>
        </p:spPr>
        <p:txBody>
          <a:bodyPr anchor="b"/>
          <a:lstStyle>
            <a:lvl1pPr marL="0" indent="0" algn="l">
              <a:buFontTx/>
              <a:buNone/>
              <a:defRPr sz="48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2</a:t>
            </a:r>
          </a:p>
        </p:txBody>
      </p:sp>
      <p:sp>
        <p:nvSpPr>
          <p:cNvPr id="6" name="Text Placeholder 3">
            <a:extLst>
              <a:ext uri="{FF2B5EF4-FFF2-40B4-BE49-F238E27FC236}">
                <a16:creationId xmlns:a16="http://schemas.microsoft.com/office/drawing/2014/main" id="{B0E85B8C-0D1B-A24D-A84A-5B340A3D81D4}"/>
              </a:ext>
            </a:extLst>
          </p:cNvPr>
          <p:cNvSpPr>
            <a:spLocks noGrp="1"/>
          </p:cNvSpPr>
          <p:nvPr>
            <p:ph type="body" sz="quarter" idx="11" hasCustomPrompt="1"/>
          </p:nvPr>
        </p:nvSpPr>
        <p:spPr>
          <a:xfrm>
            <a:off x="2474715" y="3442338"/>
            <a:ext cx="5436834" cy="914400"/>
          </a:xfrm>
          <a:prstGeom prst="rect">
            <a:avLst/>
          </a:prstGeom>
        </p:spPr>
        <p:txBody>
          <a:bodyPr/>
          <a:lstStyle>
            <a:lvl1pPr marL="0" indent="0" algn="l">
              <a:buFontTx/>
              <a:buNone/>
              <a:defRPr sz="2400" b="0" i="0">
                <a:solidFill>
                  <a:schemeClr val="bg1"/>
                </a:solidFill>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pic>
        <p:nvPicPr>
          <p:cNvPr id="2" name="Picture 1">
            <a:extLst>
              <a:ext uri="{FF2B5EF4-FFF2-40B4-BE49-F238E27FC236}">
                <a16:creationId xmlns:a16="http://schemas.microsoft.com/office/drawing/2014/main" id="{9BBBB54C-F50E-1C44-A277-17EC580509A9}"/>
              </a:ext>
            </a:extLst>
          </p:cNvPr>
          <p:cNvPicPr>
            <a:picLocks noChangeAspect="1"/>
          </p:cNvPicPr>
          <p:nvPr userDrawn="1"/>
        </p:nvPicPr>
        <p:blipFill>
          <a:blip r:embed="rId2"/>
          <a:stretch>
            <a:fillRect/>
          </a:stretch>
        </p:blipFill>
        <p:spPr>
          <a:xfrm>
            <a:off x="8896350" y="13338"/>
            <a:ext cx="3295650" cy="6858000"/>
          </a:xfrm>
          <a:prstGeom prst="rect">
            <a:avLst/>
          </a:prstGeom>
        </p:spPr>
      </p:pic>
      <p:pic>
        <p:nvPicPr>
          <p:cNvPr id="8" name="Picture 7">
            <a:extLst>
              <a:ext uri="{FF2B5EF4-FFF2-40B4-BE49-F238E27FC236}">
                <a16:creationId xmlns:a16="http://schemas.microsoft.com/office/drawing/2014/main" id="{C3EAE9CF-7C82-AA43-B8D7-5087D5310BBE}"/>
              </a:ext>
            </a:extLst>
          </p:cNvPr>
          <p:cNvPicPr>
            <a:picLocks noChangeAspect="1"/>
          </p:cNvPicPr>
          <p:nvPr userDrawn="1"/>
        </p:nvPicPr>
        <p:blipFill>
          <a:blip r:embed="rId3"/>
          <a:stretch>
            <a:fillRect/>
          </a:stretch>
        </p:blipFill>
        <p:spPr>
          <a:xfrm>
            <a:off x="221422" y="6145695"/>
            <a:ext cx="533952" cy="533952"/>
          </a:xfrm>
          <a:prstGeom prst="rect">
            <a:avLst/>
          </a:prstGeom>
        </p:spPr>
      </p:pic>
    </p:spTree>
    <p:extLst>
      <p:ext uri="{BB962C8B-B14F-4D97-AF65-F5344CB8AC3E}">
        <p14:creationId xmlns:p14="http://schemas.microsoft.com/office/powerpoint/2010/main" val="647107399"/>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Slid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63E411E-3E5B-194B-9666-97429BADBB6A}"/>
              </a:ext>
            </a:extLst>
          </p:cNvPr>
          <p:cNvSpPr/>
          <p:nvPr userDrawn="1"/>
        </p:nvSpPr>
        <p:spPr>
          <a:xfrm>
            <a:off x="0" y="0"/>
            <a:ext cx="12192000" cy="6858000"/>
          </a:xfrm>
          <a:prstGeom prst="rect">
            <a:avLst/>
          </a:prstGeom>
          <a:solidFill>
            <a:srgbClr val="009B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753BBD"/>
              </a:solidFill>
            </a:endParaRPr>
          </a:p>
        </p:txBody>
      </p:sp>
      <p:sp>
        <p:nvSpPr>
          <p:cNvPr id="4" name="Text Placeholder 3">
            <a:extLst>
              <a:ext uri="{FF2B5EF4-FFF2-40B4-BE49-F238E27FC236}">
                <a16:creationId xmlns:a16="http://schemas.microsoft.com/office/drawing/2014/main" id="{AB9FA33F-48F4-4743-8108-614BCCFD19E8}"/>
              </a:ext>
            </a:extLst>
          </p:cNvPr>
          <p:cNvSpPr>
            <a:spLocks noGrp="1"/>
          </p:cNvSpPr>
          <p:nvPr>
            <p:ph type="body" sz="quarter" idx="10" hasCustomPrompt="1"/>
          </p:nvPr>
        </p:nvSpPr>
        <p:spPr>
          <a:xfrm>
            <a:off x="2474714" y="2388790"/>
            <a:ext cx="5436834" cy="914400"/>
          </a:xfrm>
          <a:prstGeom prst="rect">
            <a:avLst/>
          </a:prstGeom>
        </p:spPr>
        <p:txBody>
          <a:bodyPr anchor="b"/>
          <a:lstStyle>
            <a:lvl1pPr marL="0" indent="0" algn="l">
              <a:buFontTx/>
              <a:buNone/>
              <a:defRPr sz="48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3</a:t>
            </a:r>
          </a:p>
        </p:txBody>
      </p:sp>
      <p:sp>
        <p:nvSpPr>
          <p:cNvPr id="6" name="Text Placeholder 3">
            <a:extLst>
              <a:ext uri="{FF2B5EF4-FFF2-40B4-BE49-F238E27FC236}">
                <a16:creationId xmlns:a16="http://schemas.microsoft.com/office/drawing/2014/main" id="{B0E85B8C-0D1B-A24D-A84A-5B340A3D81D4}"/>
              </a:ext>
            </a:extLst>
          </p:cNvPr>
          <p:cNvSpPr>
            <a:spLocks noGrp="1"/>
          </p:cNvSpPr>
          <p:nvPr>
            <p:ph type="body" sz="quarter" idx="11" hasCustomPrompt="1"/>
          </p:nvPr>
        </p:nvSpPr>
        <p:spPr>
          <a:xfrm>
            <a:off x="2474715" y="3442338"/>
            <a:ext cx="5436834" cy="914400"/>
          </a:xfrm>
          <a:prstGeom prst="rect">
            <a:avLst/>
          </a:prstGeom>
        </p:spPr>
        <p:txBody>
          <a:bodyPr/>
          <a:lstStyle>
            <a:lvl1pPr marL="0" indent="0" algn="l">
              <a:buFontTx/>
              <a:buNone/>
              <a:defRPr sz="2400" b="0" i="0">
                <a:solidFill>
                  <a:schemeClr val="bg1"/>
                </a:solidFill>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pic>
        <p:nvPicPr>
          <p:cNvPr id="2" name="Picture 1">
            <a:extLst>
              <a:ext uri="{FF2B5EF4-FFF2-40B4-BE49-F238E27FC236}">
                <a16:creationId xmlns:a16="http://schemas.microsoft.com/office/drawing/2014/main" id="{9BBBB54C-F50E-1C44-A277-17EC580509A9}"/>
              </a:ext>
            </a:extLst>
          </p:cNvPr>
          <p:cNvPicPr>
            <a:picLocks noChangeAspect="1"/>
          </p:cNvPicPr>
          <p:nvPr userDrawn="1"/>
        </p:nvPicPr>
        <p:blipFill>
          <a:blip r:embed="rId2"/>
          <a:stretch>
            <a:fillRect/>
          </a:stretch>
        </p:blipFill>
        <p:spPr>
          <a:xfrm>
            <a:off x="8896350" y="13338"/>
            <a:ext cx="3295650" cy="6858000"/>
          </a:xfrm>
          <a:prstGeom prst="rect">
            <a:avLst/>
          </a:prstGeom>
        </p:spPr>
      </p:pic>
      <p:pic>
        <p:nvPicPr>
          <p:cNvPr id="8" name="Picture 7">
            <a:extLst>
              <a:ext uri="{FF2B5EF4-FFF2-40B4-BE49-F238E27FC236}">
                <a16:creationId xmlns:a16="http://schemas.microsoft.com/office/drawing/2014/main" id="{C3EAE9CF-7C82-AA43-B8D7-5087D5310BBE}"/>
              </a:ext>
            </a:extLst>
          </p:cNvPr>
          <p:cNvPicPr>
            <a:picLocks noChangeAspect="1"/>
          </p:cNvPicPr>
          <p:nvPr userDrawn="1"/>
        </p:nvPicPr>
        <p:blipFill>
          <a:blip r:embed="rId3"/>
          <a:stretch>
            <a:fillRect/>
          </a:stretch>
        </p:blipFill>
        <p:spPr>
          <a:xfrm>
            <a:off x="221422" y="6145695"/>
            <a:ext cx="533952" cy="533952"/>
          </a:xfrm>
          <a:prstGeom prst="rect">
            <a:avLst/>
          </a:prstGeom>
        </p:spPr>
      </p:pic>
    </p:spTree>
    <p:extLst>
      <p:ext uri="{BB962C8B-B14F-4D97-AF65-F5344CB8AC3E}">
        <p14:creationId xmlns:p14="http://schemas.microsoft.com/office/powerpoint/2010/main" val="428402966"/>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Ima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A7F0963-32F7-7644-8381-63718DAD9CC2}"/>
              </a:ext>
            </a:extLst>
          </p:cNvPr>
          <p:cNvSpPr/>
          <p:nvPr userDrawn="1"/>
        </p:nvSpPr>
        <p:spPr>
          <a:xfrm>
            <a:off x="0" y="0"/>
            <a:ext cx="12192000" cy="6858000"/>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753BBD"/>
              </a:solidFill>
            </a:endParaRPr>
          </a:p>
        </p:txBody>
      </p:sp>
      <p:pic>
        <p:nvPicPr>
          <p:cNvPr id="3" name="Picture 2">
            <a:extLst>
              <a:ext uri="{FF2B5EF4-FFF2-40B4-BE49-F238E27FC236}">
                <a16:creationId xmlns:a16="http://schemas.microsoft.com/office/drawing/2014/main" id="{C4976CF0-DA6D-E692-B1A8-0BEAC840098F}"/>
              </a:ext>
            </a:extLst>
          </p:cNvPr>
          <p:cNvPicPr>
            <a:picLocks noChangeAspect="1"/>
          </p:cNvPicPr>
          <p:nvPr userDrawn="1"/>
        </p:nvPicPr>
        <p:blipFill>
          <a:blip r:embed="rId2"/>
          <a:stretch>
            <a:fillRect/>
          </a:stretch>
        </p:blipFill>
        <p:spPr>
          <a:xfrm flipH="1">
            <a:off x="0" y="0"/>
            <a:ext cx="12192000" cy="6858000"/>
          </a:xfrm>
          <a:prstGeom prst="rect">
            <a:avLst/>
          </a:prstGeom>
        </p:spPr>
      </p:pic>
      <p:sp>
        <p:nvSpPr>
          <p:cNvPr id="7" name="Text Placeholder 3">
            <a:extLst>
              <a:ext uri="{FF2B5EF4-FFF2-40B4-BE49-F238E27FC236}">
                <a16:creationId xmlns:a16="http://schemas.microsoft.com/office/drawing/2014/main" id="{0B2FBD51-6EAB-D249-B4EA-6B88C502E39C}"/>
              </a:ext>
            </a:extLst>
          </p:cNvPr>
          <p:cNvSpPr>
            <a:spLocks noGrp="1"/>
          </p:cNvSpPr>
          <p:nvPr>
            <p:ph type="body" sz="quarter" idx="10" hasCustomPrompt="1"/>
          </p:nvPr>
        </p:nvSpPr>
        <p:spPr>
          <a:xfrm>
            <a:off x="6211818" y="3340100"/>
            <a:ext cx="3608034" cy="914400"/>
          </a:xfrm>
          <a:prstGeom prst="rect">
            <a:avLst/>
          </a:prstGeom>
        </p:spPr>
        <p:txBody>
          <a:bodyPr anchor="b"/>
          <a:lstStyle>
            <a:lvl1pPr marL="0" indent="0" algn="l">
              <a:buFontTx/>
              <a:buNone/>
              <a:defRPr sz="4800" b="1" i="0">
                <a:solidFill>
                  <a:schemeClr val="bg1"/>
                </a:solidFill>
                <a:latin typeface="Objektiv Mk2 SemiBold" panose="020B0602020204020203" pitchFamily="34" charset="0"/>
                <a:cs typeface="Objektiv Mk2 SemiBold"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4</a:t>
            </a:r>
          </a:p>
        </p:txBody>
      </p:sp>
      <p:sp>
        <p:nvSpPr>
          <p:cNvPr id="8" name="Text Placeholder 3">
            <a:extLst>
              <a:ext uri="{FF2B5EF4-FFF2-40B4-BE49-F238E27FC236}">
                <a16:creationId xmlns:a16="http://schemas.microsoft.com/office/drawing/2014/main" id="{32770889-B1C5-2B4F-A297-B6633156A62A}"/>
              </a:ext>
            </a:extLst>
          </p:cNvPr>
          <p:cNvSpPr>
            <a:spLocks noGrp="1"/>
          </p:cNvSpPr>
          <p:nvPr>
            <p:ph type="body" sz="quarter" idx="11" hasCustomPrompt="1"/>
          </p:nvPr>
        </p:nvSpPr>
        <p:spPr>
          <a:xfrm>
            <a:off x="6211819" y="4393648"/>
            <a:ext cx="3608034" cy="914400"/>
          </a:xfrm>
          <a:prstGeom prst="rect">
            <a:avLst/>
          </a:prstGeom>
        </p:spPr>
        <p:txBody>
          <a:bodyPr/>
          <a:lstStyle>
            <a:lvl1pPr marL="0" indent="0" algn="l">
              <a:buFontTx/>
              <a:buNone/>
              <a:defRPr sz="2400" b="0" i="0">
                <a:solidFill>
                  <a:srgbClr val="85CBF9"/>
                </a:solidFill>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4" name="Picture Placeholder 3">
            <a:extLst>
              <a:ext uri="{FF2B5EF4-FFF2-40B4-BE49-F238E27FC236}">
                <a16:creationId xmlns:a16="http://schemas.microsoft.com/office/drawing/2014/main" id="{EB1FD39F-2181-9041-AF80-15C7C6867177}"/>
              </a:ext>
            </a:extLst>
          </p:cNvPr>
          <p:cNvSpPr>
            <a:spLocks noGrp="1"/>
          </p:cNvSpPr>
          <p:nvPr>
            <p:ph type="pic" sz="quarter" idx="12"/>
          </p:nvPr>
        </p:nvSpPr>
        <p:spPr>
          <a:xfrm>
            <a:off x="506909" y="756203"/>
            <a:ext cx="5257787" cy="4779893"/>
          </a:xfrm>
          <a:prstGeom prst="rect">
            <a:avLst/>
          </a:prstGeom>
          <a:solidFill>
            <a:schemeClr val="bg1">
              <a:lumMod val="85000"/>
            </a:schemeClr>
          </a:solidFill>
        </p:spPr>
        <p:txBody>
          <a:bodyPr/>
          <a:lstStyle/>
          <a:p>
            <a:endParaRPr lang="en-US" dirty="0"/>
          </a:p>
        </p:txBody>
      </p:sp>
    </p:spTree>
    <p:extLst>
      <p:ext uri="{BB962C8B-B14F-4D97-AF65-F5344CB8AC3E}">
        <p14:creationId xmlns:p14="http://schemas.microsoft.com/office/powerpoint/2010/main" val="491713115"/>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15:clr>
            <a:srgbClr val="FBAE40"/>
          </p15:clr>
        </p15:guide>
        <p15:guide id="4" pos="417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05E49E-A279-7D4F-BFBD-C8680CF57D0D}"/>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5" name="Text Placeholder 3">
            <a:extLst>
              <a:ext uri="{FF2B5EF4-FFF2-40B4-BE49-F238E27FC236}">
                <a16:creationId xmlns:a16="http://schemas.microsoft.com/office/drawing/2014/main" id="{1B63AAD1-2908-6547-8526-E0B2858821EC}"/>
              </a:ext>
            </a:extLst>
          </p:cNvPr>
          <p:cNvSpPr>
            <a:spLocks noGrp="1"/>
          </p:cNvSpPr>
          <p:nvPr>
            <p:ph type="body" sz="quarter" idx="10" hasCustomPrompt="1"/>
          </p:nvPr>
        </p:nvSpPr>
        <p:spPr>
          <a:xfrm>
            <a:off x="1252200" y="510295"/>
            <a:ext cx="9959137" cy="914400"/>
          </a:xfrm>
          <a:prstGeom prst="rect">
            <a:avLst/>
          </a:prstGeom>
        </p:spPr>
        <p:txBody>
          <a:bodyPr anchor="b"/>
          <a:lstStyle>
            <a:lvl1pPr marL="0" indent="0" algn="l">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6" name="Text Placeholder 3">
            <a:extLst>
              <a:ext uri="{FF2B5EF4-FFF2-40B4-BE49-F238E27FC236}">
                <a16:creationId xmlns:a16="http://schemas.microsoft.com/office/drawing/2014/main" id="{EB1A3114-7AEE-4E45-977F-C038964ADE5A}"/>
              </a:ext>
            </a:extLst>
          </p:cNvPr>
          <p:cNvSpPr>
            <a:spLocks noGrp="1"/>
          </p:cNvSpPr>
          <p:nvPr>
            <p:ph type="body" sz="quarter" idx="11" hasCustomPrompt="1"/>
          </p:nvPr>
        </p:nvSpPr>
        <p:spPr>
          <a:xfrm>
            <a:off x="1252201" y="1563843"/>
            <a:ext cx="9959137" cy="443861"/>
          </a:xfrm>
          <a:prstGeom prst="rect">
            <a:avLst/>
          </a:prstGeom>
        </p:spPr>
        <p:txBody>
          <a:bodyPr/>
          <a:lstStyle>
            <a:lvl1pPr marL="0" indent="0" algn="l">
              <a:buFontTx/>
              <a:buNone/>
              <a:defRPr sz="2400" b="0" i="0">
                <a:solidFill>
                  <a:srgbClr val="0072CE"/>
                </a:solidFill>
                <a:latin typeface="Barlow" pitchFamily="2" charset="77"/>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7" name="Text Placeholder 3">
            <a:extLst>
              <a:ext uri="{FF2B5EF4-FFF2-40B4-BE49-F238E27FC236}">
                <a16:creationId xmlns:a16="http://schemas.microsoft.com/office/drawing/2014/main" id="{B4D8B1E5-499E-E549-911E-192E2FDA90FA}"/>
              </a:ext>
            </a:extLst>
          </p:cNvPr>
          <p:cNvSpPr>
            <a:spLocks noGrp="1"/>
          </p:cNvSpPr>
          <p:nvPr>
            <p:ph type="body" sz="quarter" idx="12" hasCustomPrompt="1"/>
          </p:nvPr>
        </p:nvSpPr>
        <p:spPr>
          <a:xfrm>
            <a:off x="1252201" y="2256183"/>
            <a:ext cx="9959138" cy="3697356"/>
          </a:xfrm>
          <a:prstGeom prst="rect">
            <a:avLst/>
          </a:prstGeom>
        </p:spPr>
        <p:txBody>
          <a:bodyPr/>
          <a:lstStyle>
            <a:lvl1pPr marL="0" indent="0" algn="l">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 </a:t>
            </a:r>
            <a:r>
              <a:rPr lang="en-US" dirty="0" err="1"/>
              <a:t>Aliquam</a:t>
            </a:r>
            <a:r>
              <a:rPr lang="en-US" dirty="0"/>
              <a:t> pulvinar </a:t>
            </a:r>
            <a:r>
              <a:rPr lang="en-US" dirty="0" err="1"/>
              <a:t>quis</a:t>
            </a:r>
            <a:r>
              <a:rPr lang="en-US" dirty="0"/>
              <a:t> </a:t>
            </a:r>
            <a:r>
              <a:rPr lang="en-US" dirty="0" err="1"/>
              <a:t>felis</a:t>
            </a:r>
            <a:r>
              <a:rPr lang="en-US" dirty="0"/>
              <a:t> at tempus. </a:t>
            </a:r>
            <a:r>
              <a:rPr lang="en-US" dirty="0" err="1"/>
              <a:t>Pellentesque</a:t>
            </a:r>
            <a:r>
              <a:rPr lang="en-US" dirty="0"/>
              <a:t> habitant </a:t>
            </a:r>
            <a:r>
              <a:rPr lang="en-US" dirty="0" err="1"/>
              <a:t>morbi</a:t>
            </a:r>
            <a:r>
              <a:rPr lang="en-US" dirty="0"/>
              <a:t> </a:t>
            </a:r>
            <a:r>
              <a:rPr lang="en-US" dirty="0" err="1"/>
              <a:t>tristique</a:t>
            </a:r>
            <a:r>
              <a:rPr lang="en-US" dirty="0"/>
              <a:t> </a:t>
            </a:r>
            <a:r>
              <a:rPr lang="en-US" dirty="0" err="1"/>
              <a:t>senectus</a:t>
            </a:r>
            <a:r>
              <a:rPr lang="en-US" dirty="0"/>
              <a:t> et </a:t>
            </a:r>
            <a:r>
              <a:rPr lang="en-US" dirty="0" err="1"/>
              <a:t>netus</a:t>
            </a:r>
            <a:r>
              <a:rPr lang="en-US" dirty="0"/>
              <a:t> et </a:t>
            </a:r>
            <a:r>
              <a:rPr lang="en-US" dirty="0" err="1"/>
              <a:t>malesuada</a:t>
            </a:r>
            <a:r>
              <a:rPr lang="en-US" dirty="0"/>
              <a:t> fames ac </a:t>
            </a:r>
            <a:r>
              <a:rPr lang="en-US" dirty="0" err="1"/>
              <a:t>turpis</a:t>
            </a:r>
            <a:r>
              <a:rPr lang="en-US" dirty="0"/>
              <a:t> </a:t>
            </a:r>
            <a:r>
              <a:rPr lang="en-US" dirty="0" err="1"/>
              <a:t>egestas</a:t>
            </a:r>
            <a:r>
              <a:rPr lang="en-US" dirty="0"/>
              <a:t>. Cras vel </a:t>
            </a:r>
            <a:r>
              <a:rPr lang="en-US" dirty="0" err="1"/>
              <a:t>tellus</a:t>
            </a:r>
            <a:r>
              <a:rPr lang="en-US" dirty="0"/>
              <a:t> ex. Sed </a:t>
            </a:r>
            <a:r>
              <a:rPr lang="en-US" dirty="0" err="1"/>
              <a:t>aliquet</a:t>
            </a:r>
            <a:r>
              <a:rPr lang="en-US" dirty="0"/>
              <a:t> </a:t>
            </a:r>
            <a:r>
              <a:rPr lang="en-US" dirty="0" err="1"/>
              <a:t>odio</a:t>
            </a:r>
            <a:r>
              <a:rPr lang="en-US" dirty="0"/>
              <a:t> non cursus </a:t>
            </a:r>
            <a:r>
              <a:rPr lang="en-US" dirty="0" err="1"/>
              <a:t>hendrerit</a:t>
            </a:r>
            <a:r>
              <a:rPr lang="en-US" dirty="0"/>
              <a:t>. </a:t>
            </a:r>
            <a:r>
              <a:rPr lang="en-US" dirty="0" err="1"/>
              <a:t>Phasellus</a:t>
            </a:r>
            <a:r>
              <a:rPr lang="en-US" dirty="0"/>
              <a:t> et </a:t>
            </a:r>
            <a:r>
              <a:rPr lang="en-US" dirty="0" err="1"/>
              <a:t>enim</a:t>
            </a:r>
            <a:r>
              <a:rPr lang="en-US" dirty="0"/>
              <a:t> </a:t>
            </a:r>
            <a:r>
              <a:rPr lang="en-US" dirty="0" err="1"/>
              <a:t>placerat</a:t>
            </a:r>
            <a:r>
              <a:rPr lang="en-US" dirty="0"/>
              <a:t>, </a:t>
            </a:r>
            <a:r>
              <a:rPr lang="en-US" dirty="0" err="1"/>
              <a:t>tristique</a:t>
            </a:r>
            <a:r>
              <a:rPr lang="en-US" dirty="0"/>
              <a:t> </a:t>
            </a:r>
            <a:r>
              <a:rPr lang="en-US" dirty="0" err="1"/>
              <a:t>justo</a:t>
            </a:r>
            <a:r>
              <a:rPr lang="en-US" dirty="0"/>
              <a:t> </a:t>
            </a:r>
            <a:r>
              <a:rPr lang="en-US" dirty="0" err="1"/>
              <a:t>dapibus</a:t>
            </a:r>
            <a:r>
              <a:rPr lang="en-US" dirty="0"/>
              <a:t>, </a:t>
            </a:r>
            <a:r>
              <a:rPr lang="en-US" dirty="0" err="1"/>
              <a:t>euismod</a:t>
            </a:r>
            <a:r>
              <a:rPr lang="en-US" dirty="0"/>
              <a:t> </a:t>
            </a:r>
            <a:r>
              <a:rPr lang="en-US" dirty="0" err="1"/>
              <a:t>turpis</a:t>
            </a:r>
            <a:r>
              <a:rPr lang="en-US" dirty="0"/>
              <a:t>.</a:t>
            </a:r>
          </a:p>
        </p:txBody>
      </p:sp>
    </p:spTree>
    <p:extLst>
      <p:ext uri="{BB962C8B-B14F-4D97-AF65-F5344CB8AC3E}">
        <p14:creationId xmlns:p14="http://schemas.microsoft.com/office/powerpoint/2010/main" val="917798020"/>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Image">
    <p:spTree>
      <p:nvGrpSpPr>
        <p:cNvPr id="1" name=""/>
        <p:cNvGrpSpPr/>
        <p:nvPr/>
      </p:nvGrpSpPr>
      <p:grpSpPr>
        <a:xfrm>
          <a:off x="0" y="0"/>
          <a:ext cx="0" cy="0"/>
          <a:chOff x="0" y="0"/>
          <a:chExt cx="0" cy="0"/>
        </a:xfrm>
      </p:grpSpPr>
      <p:sp>
        <p:nvSpPr>
          <p:cNvPr id="5" name="Text Placeholder 3">
            <a:extLst>
              <a:ext uri="{FF2B5EF4-FFF2-40B4-BE49-F238E27FC236}">
                <a16:creationId xmlns:a16="http://schemas.microsoft.com/office/drawing/2014/main" id="{1B63AAD1-2908-6547-8526-E0B2858821EC}"/>
              </a:ext>
            </a:extLst>
          </p:cNvPr>
          <p:cNvSpPr>
            <a:spLocks noGrp="1"/>
          </p:cNvSpPr>
          <p:nvPr>
            <p:ph type="body" sz="quarter" idx="10" hasCustomPrompt="1"/>
          </p:nvPr>
        </p:nvSpPr>
        <p:spPr>
          <a:xfrm>
            <a:off x="1252201" y="510295"/>
            <a:ext cx="5899226" cy="914400"/>
          </a:xfrm>
          <a:prstGeom prst="rect">
            <a:avLst/>
          </a:prstGeom>
        </p:spPr>
        <p:txBody>
          <a:bodyPr anchor="b"/>
          <a:lstStyle>
            <a:lvl1pPr marL="0" indent="0" algn="l">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6" name="Text Placeholder 3">
            <a:extLst>
              <a:ext uri="{FF2B5EF4-FFF2-40B4-BE49-F238E27FC236}">
                <a16:creationId xmlns:a16="http://schemas.microsoft.com/office/drawing/2014/main" id="{EB1A3114-7AEE-4E45-977F-C038964ADE5A}"/>
              </a:ext>
            </a:extLst>
          </p:cNvPr>
          <p:cNvSpPr>
            <a:spLocks noGrp="1"/>
          </p:cNvSpPr>
          <p:nvPr>
            <p:ph type="body" sz="quarter" idx="11" hasCustomPrompt="1"/>
          </p:nvPr>
        </p:nvSpPr>
        <p:spPr>
          <a:xfrm>
            <a:off x="1252202" y="1563843"/>
            <a:ext cx="5899226" cy="443861"/>
          </a:xfrm>
          <a:prstGeom prst="rect">
            <a:avLst/>
          </a:prstGeom>
        </p:spPr>
        <p:txBody>
          <a:bodyPr/>
          <a:lstStyle>
            <a:lvl1pPr marL="0" indent="0" algn="l">
              <a:buFontTx/>
              <a:buNone/>
              <a:defRPr sz="2400" b="0" i="0">
                <a:solidFill>
                  <a:srgbClr val="0072CE"/>
                </a:solidFill>
                <a:latin typeface="Barlow" pitchFamily="2" charset="77"/>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8" name="Text Placeholder 3">
            <a:extLst>
              <a:ext uri="{FF2B5EF4-FFF2-40B4-BE49-F238E27FC236}">
                <a16:creationId xmlns:a16="http://schemas.microsoft.com/office/drawing/2014/main" id="{D1B2F0A6-608F-9848-866C-E71FD8372C45}"/>
              </a:ext>
            </a:extLst>
          </p:cNvPr>
          <p:cNvSpPr>
            <a:spLocks noGrp="1"/>
          </p:cNvSpPr>
          <p:nvPr>
            <p:ph type="body" sz="quarter" idx="13" hasCustomPrompt="1"/>
          </p:nvPr>
        </p:nvSpPr>
        <p:spPr>
          <a:xfrm>
            <a:off x="1252200" y="2256183"/>
            <a:ext cx="5899227" cy="3697356"/>
          </a:xfrm>
          <a:prstGeom prst="rect">
            <a:avLst/>
          </a:prstGeom>
        </p:spPr>
        <p:txBody>
          <a:bodyPr/>
          <a:lstStyle>
            <a:lvl1pPr marL="0" indent="0" algn="l">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 </a:t>
            </a:r>
            <a:r>
              <a:rPr lang="en-US" dirty="0" err="1"/>
              <a:t>Aliquam</a:t>
            </a:r>
            <a:r>
              <a:rPr lang="en-US" dirty="0"/>
              <a:t> pulvinar </a:t>
            </a:r>
            <a:r>
              <a:rPr lang="en-US" dirty="0" err="1"/>
              <a:t>quis</a:t>
            </a:r>
            <a:r>
              <a:rPr lang="en-US" dirty="0"/>
              <a:t> </a:t>
            </a:r>
            <a:r>
              <a:rPr lang="en-US" dirty="0" err="1"/>
              <a:t>felis</a:t>
            </a:r>
            <a:r>
              <a:rPr lang="en-US" dirty="0"/>
              <a:t> at tempus. </a:t>
            </a:r>
            <a:r>
              <a:rPr lang="en-US" dirty="0" err="1"/>
              <a:t>Pellentesque</a:t>
            </a:r>
            <a:r>
              <a:rPr lang="en-US" dirty="0"/>
              <a:t> habitant </a:t>
            </a:r>
            <a:r>
              <a:rPr lang="en-US" dirty="0" err="1"/>
              <a:t>morbi</a:t>
            </a:r>
            <a:r>
              <a:rPr lang="en-US" dirty="0"/>
              <a:t> </a:t>
            </a:r>
            <a:r>
              <a:rPr lang="en-US" dirty="0" err="1"/>
              <a:t>tristique</a:t>
            </a:r>
            <a:r>
              <a:rPr lang="en-US" dirty="0"/>
              <a:t> </a:t>
            </a:r>
            <a:r>
              <a:rPr lang="en-US" dirty="0" err="1"/>
              <a:t>senectus</a:t>
            </a:r>
            <a:r>
              <a:rPr lang="en-US" dirty="0"/>
              <a:t> et </a:t>
            </a:r>
            <a:r>
              <a:rPr lang="en-US" dirty="0" err="1"/>
              <a:t>netus</a:t>
            </a:r>
            <a:r>
              <a:rPr lang="en-US" dirty="0"/>
              <a:t> et </a:t>
            </a:r>
            <a:r>
              <a:rPr lang="en-US" dirty="0" err="1"/>
              <a:t>malesuada</a:t>
            </a:r>
            <a:r>
              <a:rPr lang="en-US" dirty="0"/>
              <a:t> fames ac </a:t>
            </a:r>
            <a:r>
              <a:rPr lang="en-US" dirty="0" err="1"/>
              <a:t>turpis</a:t>
            </a:r>
            <a:r>
              <a:rPr lang="en-US" dirty="0"/>
              <a:t> </a:t>
            </a:r>
            <a:r>
              <a:rPr lang="en-US" dirty="0" err="1"/>
              <a:t>egestas</a:t>
            </a:r>
            <a:r>
              <a:rPr lang="en-US" dirty="0"/>
              <a:t>. Cras vel </a:t>
            </a:r>
            <a:r>
              <a:rPr lang="en-US" dirty="0" err="1"/>
              <a:t>tellus</a:t>
            </a:r>
            <a:r>
              <a:rPr lang="en-US" dirty="0"/>
              <a:t> ex. Sed </a:t>
            </a:r>
            <a:r>
              <a:rPr lang="en-US" dirty="0" err="1"/>
              <a:t>aliquet</a:t>
            </a:r>
            <a:r>
              <a:rPr lang="en-US" dirty="0"/>
              <a:t> </a:t>
            </a:r>
            <a:r>
              <a:rPr lang="en-US" dirty="0" err="1"/>
              <a:t>odio</a:t>
            </a:r>
            <a:r>
              <a:rPr lang="en-US" dirty="0"/>
              <a:t> non cursus </a:t>
            </a:r>
            <a:r>
              <a:rPr lang="en-US" dirty="0" err="1"/>
              <a:t>hendrerit</a:t>
            </a:r>
            <a:r>
              <a:rPr lang="en-US" dirty="0"/>
              <a:t>. </a:t>
            </a:r>
            <a:r>
              <a:rPr lang="en-US" dirty="0" err="1"/>
              <a:t>Phasellus</a:t>
            </a:r>
            <a:r>
              <a:rPr lang="en-US" dirty="0"/>
              <a:t> et </a:t>
            </a:r>
            <a:r>
              <a:rPr lang="en-US" dirty="0" err="1"/>
              <a:t>enim</a:t>
            </a:r>
            <a:r>
              <a:rPr lang="en-US" dirty="0"/>
              <a:t> </a:t>
            </a:r>
            <a:r>
              <a:rPr lang="en-US" dirty="0" err="1"/>
              <a:t>placerat</a:t>
            </a:r>
            <a:r>
              <a:rPr lang="en-US" dirty="0"/>
              <a:t>, </a:t>
            </a:r>
            <a:r>
              <a:rPr lang="en-US" dirty="0" err="1"/>
              <a:t>tristique</a:t>
            </a:r>
            <a:r>
              <a:rPr lang="en-US" dirty="0"/>
              <a:t> </a:t>
            </a:r>
            <a:r>
              <a:rPr lang="en-US" dirty="0" err="1"/>
              <a:t>justo</a:t>
            </a:r>
            <a:r>
              <a:rPr lang="en-US" dirty="0"/>
              <a:t> </a:t>
            </a:r>
            <a:r>
              <a:rPr lang="en-US" dirty="0" err="1"/>
              <a:t>dapibus</a:t>
            </a:r>
            <a:r>
              <a:rPr lang="en-US" dirty="0"/>
              <a:t>, </a:t>
            </a:r>
            <a:r>
              <a:rPr lang="en-US" dirty="0" err="1"/>
              <a:t>euismod</a:t>
            </a:r>
            <a:r>
              <a:rPr lang="en-US" dirty="0"/>
              <a:t> </a:t>
            </a:r>
            <a:r>
              <a:rPr lang="en-US" dirty="0" err="1"/>
              <a:t>turpis</a:t>
            </a:r>
            <a:r>
              <a:rPr lang="en-US" dirty="0"/>
              <a:t>.</a:t>
            </a:r>
          </a:p>
        </p:txBody>
      </p:sp>
      <p:sp>
        <p:nvSpPr>
          <p:cNvPr id="9" name="Picture Placeholder 3">
            <a:extLst>
              <a:ext uri="{FF2B5EF4-FFF2-40B4-BE49-F238E27FC236}">
                <a16:creationId xmlns:a16="http://schemas.microsoft.com/office/drawing/2014/main" id="{1D54D96D-0ABE-5346-94BC-9473C8350B94}"/>
              </a:ext>
            </a:extLst>
          </p:cNvPr>
          <p:cNvSpPr>
            <a:spLocks noGrp="1"/>
          </p:cNvSpPr>
          <p:nvPr>
            <p:ph type="pic" sz="quarter" idx="12"/>
          </p:nvPr>
        </p:nvSpPr>
        <p:spPr>
          <a:xfrm>
            <a:off x="7478973" y="0"/>
            <a:ext cx="4713026" cy="6858000"/>
          </a:xfrm>
          <a:prstGeom prst="rect">
            <a:avLst/>
          </a:prstGeom>
          <a:solidFill>
            <a:schemeClr val="bg1">
              <a:lumMod val="85000"/>
            </a:schemeClr>
          </a:solidFill>
        </p:spPr>
        <p:txBody>
          <a:bodyPr/>
          <a:lstStyle/>
          <a:p>
            <a:endParaRPr lang="en-US"/>
          </a:p>
        </p:txBody>
      </p:sp>
      <p:sp>
        <p:nvSpPr>
          <p:cNvPr id="10" name="Slide Number Placeholder 1">
            <a:extLst>
              <a:ext uri="{FF2B5EF4-FFF2-40B4-BE49-F238E27FC236}">
                <a16:creationId xmlns:a16="http://schemas.microsoft.com/office/drawing/2014/main" id="{D7C89DED-C9D5-6B4B-94C4-64A605FB86B9}"/>
              </a:ext>
            </a:extLst>
          </p:cNvPr>
          <p:cNvSpPr txBox="1">
            <a:spLocks/>
          </p:cNvSpPr>
          <p:nvPr userDrawn="1"/>
        </p:nvSpPr>
        <p:spPr>
          <a:xfrm>
            <a:off x="6582805"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2" name="Rectangle 1">
            <a:extLst>
              <a:ext uri="{FF2B5EF4-FFF2-40B4-BE49-F238E27FC236}">
                <a16:creationId xmlns:a16="http://schemas.microsoft.com/office/drawing/2014/main" id="{491C102C-C41F-0DC2-8884-D7E4EF1AB3FB}"/>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2450261243"/>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 Image 2">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A3D5D8A7-AB1D-EF42-B091-1A0948A2EFCA}"/>
              </a:ext>
            </a:extLst>
          </p:cNvPr>
          <p:cNvSpPr txBox="1">
            <a:spLocks/>
          </p:cNvSpPr>
          <p:nvPr userDrawn="1"/>
        </p:nvSpPr>
        <p:spPr>
          <a:xfrm>
            <a:off x="11540408" y="6298120"/>
            <a:ext cx="808029"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0EA680-D336-4FF7-8B7A-9848BB0A1C32}" type="slidenum">
              <a:rPr lang="en-US" sz="1200" smtClean="0">
                <a:solidFill>
                  <a:schemeClr val="bg1">
                    <a:lumMod val="50000"/>
                  </a:schemeClr>
                </a:solidFill>
                <a:latin typeface="Barlow Medium" pitchFamily="2" charset="77"/>
              </a:rPr>
              <a:pPr/>
              <a:t>‹#›</a:t>
            </a:fld>
            <a:endParaRPr lang="en-US" sz="1200">
              <a:solidFill>
                <a:schemeClr val="bg1">
                  <a:lumMod val="50000"/>
                </a:schemeClr>
              </a:solidFill>
              <a:latin typeface="Barlow Medium" pitchFamily="2" charset="77"/>
            </a:endParaRPr>
          </a:p>
        </p:txBody>
      </p:sp>
      <p:sp>
        <p:nvSpPr>
          <p:cNvPr id="8" name="Text Placeholder 3">
            <a:extLst>
              <a:ext uri="{FF2B5EF4-FFF2-40B4-BE49-F238E27FC236}">
                <a16:creationId xmlns:a16="http://schemas.microsoft.com/office/drawing/2014/main" id="{776A4104-7F96-6840-B042-FEB770E0704C}"/>
              </a:ext>
            </a:extLst>
          </p:cNvPr>
          <p:cNvSpPr>
            <a:spLocks noGrp="1"/>
          </p:cNvSpPr>
          <p:nvPr>
            <p:ph type="body" sz="quarter" idx="10" hasCustomPrompt="1"/>
          </p:nvPr>
        </p:nvSpPr>
        <p:spPr>
          <a:xfrm>
            <a:off x="1252201" y="2093440"/>
            <a:ext cx="3974892" cy="914400"/>
          </a:xfrm>
          <a:prstGeom prst="rect">
            <a:avLst/>
          </a:prstGeom>
        </p:spPr>
        <p:txBody>
          <a:bodyPr anchor="b"/>
          <a:lstStyle>
            <a:lvl1pPr marL="0" indent="0" algn="l">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9" name="Text Placeholder 3">
            <a:extLst>
              <a:ext uri="{FF2B5EF4-FFF2-40B4-BE49-F238E27FC236}">
                <a16:creationId xmlns:a16="http://schemas.microsoft.com/office/drawing/2014/main" id="{4F2A9694-8C08-1C4D-AB43-2E20C9000338}"/>
              </a:ext>
            </a:extLst>
          </p:cNvPr>
          <p:cNvSpPr>
            <a:spLocks noGrp="1"/>
          </p:cNvSpPr>
          <p:nvPr>
            <p:ph type="body" sz="quarter" idx="13" hasCustomPrompt="1"/>
          </p:nvPr>
        </p:nvSpPr>
        <p:spPr>
          <a:xfrm>
            <a:off x="1252200" y="3211529"/>
            <a:ext cx="3974893" cy="2452295"/>
          </a:xfrm>
          <a:prstGeom prst="rect">
            <a:avLst/>
          </a:prstGeom>
        </p:spPr>
        <p:txBody>
          <a:bodyPr/>
          <a:lstStyle>
            <a:lvl1pPr marL="0" indent="0" algn="l">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a:t>
            </a:r>
          </a:p>
        </p:txBody>
      </p:sp>
      <p:sp>
        <p:nvSpPr>
          <p:cNvPr id="10" name="Picture Placeholder 3">
            <a:extLst>
              <a:ext uri="{FF2B5EF4-FFF2-40B4-BE49-F238E27FC236}">
                <a16:creationId xmlns:a16="http://schemas.microsoft.com/office/drawing/2014/main" id="{86263582-0C93-B444-9E1F-91B5325F7B57}"/>
              </a:ext>
            </a:extLst>
          </p:cNvPr>
          <p:cNvSpPr>
            <a:spLocks noGrp="1"/>
          </p:cNvSpPr>
          <p:nvPr>
            <p:ph type="pic" sz="quarter" idx="12"/>
          </p:nvPr>
        </p:nvSpPr>
        <p:spPr>
          <a:xfrm>
            <a:off x="5963477" y="0"/>
            <a:ext cx="6228522" cy="6858000"/>
          </a:xfrm>
          <a:prstGeom prst="rect">
            <a:avLst/>
          </a:prstGeom>
          <a:solidFill>
            <a:schemeClr val="bg1">
              <a:lumMod val="85000"/>
            </a:schemeClr>
          </a:solidFill>
        </p:spPr>
        <p:txBody>
          <a:bodyPr/>
          <a:lstStyle/>
          <a:p>
            <a:endParaRPr lang="en-US"/>
          </a:p>
        </p:txBody>
      </p:sp>
      <p:sp>
        <p:nvSpPr>
          <p:cNvPr id="11" name="Slide Number Placeholder 1">
            <a:extLst>
              <a:ext uri="{FF2B5EF4-FFF2-40B4-BE49-F238E27FC236}">
                <a16:creationId xmlns:a16="http://schemas.microsoft.com/office/drawing/2014/main" id="{444ADFBF-16DF-BD4C-A55A-274F7FDA45E7}"/>
              </a:ext>
            </a:extLst>
          </p:cNvPr>
          <p:cNvSpPr txBox="1">
            <a:spLocks/>
          </p:cNvSpPr>
          <p:nvPr userDrawn="1"/>
        </p:nvSpPr>
        <p:spPr>
          <a:xfrm>
            <a:off x="4658467"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2" name="Rectangle 1">
            <a:extLst>
              <a:ext uri="{FF2B5EF4-FFF2-40B4-BE49-F238E27FC236}">
                <a16:creationId xmlns:a16="http://schemas.microsoft.com/office/drawing/2014/main" id="{46493C0D-47D2-992F-EAD4-A48B84E16715}"/>
              </a:ext>
            </a:extLst>
          </p:cNvPr>
          <p:cNvSpPr/>
          <p:nvPr userDrawn="1"/>
        </p:nvSpPr>
        <p:spPr>
          <a:xfrm>
            <a:off x="5719529"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321801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1 DAR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6323C8-CDD1-114A-A6CF-7B82EFB0F53D}"/>
              </a:ext>
            </a:extLst>
          </p:cNvPr>
          <p:cNvSpPr/>
          <p:nvPr userDrawn="1"/>
        </p:nvSpPr>
        <p:spPr>
          <a:xfrm>
            <a:off x="248478" y="0"/>
            <a:ext cx="11943521" cy="6858000"/>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3">
            <a:extLst>
              <a:ext uri="{FF2B5EF4-FFF2-40B4-BE49-F238E27FC236}">
                <a16:creationId xmlns:a16="http://schemas.microsoft.com/office/drawing/2014/main" id="{1B63AAD1-2908-6547-8526-E0B2858821EC}"/>
              </a:ext>
            </a:extLst>
          </p:cNvPr>
          <p:cNvSpPr>
            <a:spLocks noGrp="1"/>
          </p:cNvSpPr>
          <p:nvPr>
            <p:ph type="body" sz="quarter" idx="10" hasCustomPrompt="1"/>
          </p:nvPr>
        </p:nvSpPr>
        <p:spPr>
          <a:xfrm>
            <a:off x="1252200" y="510295"/>
            <a:ext cx="9959137" cy="914400"/>
          </a:xfrm>
          <a:prstGeom prst="rect">
            <a:avLst/>
          </a:prstGeom>
        </p:spPr>
        <p:txBody>
          <a:bodyPr anchor="b"/>
          <a:lstStyle>
            <a:lvl1pPr marL="0" indent="0" algn="l">
              <a:buFontTx/>
              <a:buNone/>
              <a:defRPr sz="40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6" name="Text Placeholder 3">
            <a:extLst>
              <a:ext uri="{FF2B5EF4-FFF2-40B4-BE49-F238E27FC236}">
                <a16:creationId xmlns:a16="http://schemas.microsoft.com/office/drawing/2014/main" id="{EB1A3114-7AEE-4E45-977F-C038964ADE5A}"/>
              </a:ext>
            </a:extLst>
          </p:cNvPr>
          <p:cNvSpPr>
            <a:spLocks noGrp="1"/>
          </p:cNvSpPr>
          <p:nvPr>
            <p:ph type="body" sz="quarter" idx="11" hasCustomPrompt="1"/>
          </p:nvPr>
        </p:nvSpPr>
        <p:spPr>
          <a:xfrm>
            <a:off x="1252201" y="1563843"/>
            <a:ext cx="9959137" cy="443861"/>
          </a:xfrm>
          <a:prstGeom prst="rect">
            <a:avLst/>
          </a:prstGeom>
        </p:spPr>
        <p:txBody>
          <a:bodyPr/>
          <a:lstStyle>
            <a:lvl1pPr marL="0" indent="0" algn="l">
              <a:buFontTx/>
              <a:buNone/>
              <a:defRPr sz="2400" b="0" i="0">
                <a:solidFill>
                  <a:srgbClr val="85CBF9"/>
                </a:solidFill>
                <a:latin typeface="Barlow" pitchFamily="2" charset="77"/>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8" name="Text Placeholder 3">
            <a:extLst>
              <a:ext uri="{FF2B5EF4-FFF2-40B4-BE49-F238E27FC236}">
                <a16:creationId xmlns:a16="http://schemas.microsoft.com/office/drawing/2014/main" id="{F496BD11-5883-8041-9D86-152A52BB7564}"/>
              </a:ext>
            </a:extLst>
          </p:cNvPr>
          <p:cNvSpPr>
            <a:spLocks noGrp="1"/>
          </p:cNvSpPr>
          <p:nvPr>
            <p:ph type="body" sz="quarter" idx="12" hasCustomPrompt="1"/>
          </p:nvPr>
        </p:nvSpPr>
        <p:spPr>
          <a:xfrm>
            <a:off x="1252201" y="2256183"/>
            <a:ext cx="9959138" cy="3697356"/>
          </a:xfrm>
          <a:prstGeom prst="rect">
            <a:avLst/>
          </a:prstGeom>
        </p:spPr>
        <p:txBody>
          <a:bodyPr/>
          <a:lstStyle>
            <a:lvl1pPr marL="0" indent="0" algn="l">
              <a:lnSpc>
                <a:spcPct val="150000"/>
              </a:lnSpc>
              <a:buFontTx/>
              <a:buNone/>
              <a:defRPr lang="en-US" sz="1800" b="0" i="0" smtClean="0">
                <a:solidFill>
                  <a:schemeClr val="bg1"/>
                </a:solidFill>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 </a:t>
            </a:r>
            <a:r>
              <a:rPr lang="en-US" dirty="0" err="1"/>
              <a:t>Aliquam</a:t>
            </a:r>
            <a:r>
              <a:rPr lang="en-US" dirty="0"/>
              <a:t> pulvinar </a:t>
            </a:r>
            <a:r>
              <a:rPr lang="en-US" dirty="0" err="1"/>
              <a:t>quis</a:t>
            </a:r>
            <a:r>
              <a:rPr lang="en-US" dirty="0"/>
              <a:t> </a:t>
            </a:r>
            <a:r>
              <a:rPr lang="en-US" dirty="0" err="1"/>
              <a:t>felis</a:t>
            </a:r>
            <a:r>
              <a:rPr lang="en-US" dirty="0"/>
              <a:t> at tempus. </a:t>
            </a:r>
            <a:r>
              <a:rPr lang="en-US" dirty="0" err="1"/>
              <a:t>Pellentesque</a:t>
            </a:r>
            <a:r>
              <a:rPr lang="en-US" dirty="0"/>
              <a:t> habitant </a:t>
            </a:r>
            <a:r>
              <a:rPr lang="en-US" dirty="0" err="1"/>
              <a:t>morbi</a:t>
            </a:r>
            <a:r>
              <a:rPr lang="en-US" dirty="0"/>
              <a:t> </a:t>
            </a:r>
            <a:r>
              <a:rPr lang="en-US" dirty="0" err="1"/>
              <a:t>tristique</a:t>
            </a:r>
            <a:r>
              <a:rPr lang="en-US" dirty="0"/>
              <a:t> </a:t>
            </a:r>
            <a:r>
              <a:rPr lang="en-US" dirty="0" err="1"/>
              <a:t>senectus</a:t>
            </a:r>
            <a:r>
              <a:rPr lang="en-US" dirty="0"/>
              <a:t> et </a:t>
            </a:r>
            <a:r>
              <a:rPr lang="en-US" dirty="0" err="1"/>
              <a:t>netus</a:t>
            </a:r>
            <a:r>
              <a:rPr lang="en-US" dirty="0"/>
              <a:t> et </a:t>
            </a:r>
            <a:r>
              <a:rPr lang="en-US" dirty="0" err="1"/>
              <a:t>malesuada</a:t>
            </a:r>
            <a:r>
              <a:rPr lang="en-US" dirty="0"/>
              <a:t> fames ac </a:t>
            </a:r>
            <a:r>
              <a:rPr lang="en-US" dirty="0" err="1"/>
              <a:t>turpis</a:t>
            </a:r>
            <a:r>
              <a:rPr lang="en-US" dirty="0"/>
              <a:t> </a:t>
            </a:r>
            <a:r>
              <a:rPr lang="en-US" dirty="0" err="1"/>
              <a:t>egestas</a:t>
            </a:r>
            <a:r>
              <a:rPr lang="en-US" dirty="0"/>
              <a:t>. Cras vel </a:t>
            </a:r>
            <a:r>
              <a:rPr lang="en-US" dirty="0" err="1"/>
              <a:t>tellus</a:t>
            </a:r>
            <a:r>
              <a:rPr lang="en-US" dirty="0"/>
              <a:t> ex. Sed </a:t>
            </a:r>
            <a:r>
              <a:rPr lang="en-US" dirty="0" err="1"/>
              <a:t>aliquet</a:t>
            </a:r>
            <a:r>
              <a:rPr lang="en-US" dirty="0"/>
              <a:t> </a:t>
            </a:r>
            <a:r>
              <a:rPr lang="en-US" dirty="0" err="1"/>
              <a:t>odio</a:t>
            </a:r>
            <a:r>
              <a:rPr lang="en-US" dirty="0"/>
              <a:t> non cursus </a:t>
            </a:r>
            <a:r>
              <a:rPr lang="en-US" dirty="0" err="1"/>
              <a:t>hendrerit</a:t>
            </a:r>
            <a:r>
              <a:rPr lang="en-US" dirty="0"/>
              <a:t>. </a:t>
            </a:r>
            <a:r>
              <a:rPr lang="en-US" dirty="0" err="1"/>
              <a:t>Phasellus</a:t>
            </a:r>
            <a:r>
              <a:rPr lang="en-US" dirty="0"/>
              <a:t> et </a:t>
            </a:r>
            <a:r>
              <a:rPr lang="en-US" dirty="0" err="1"/>
              <a:t>enim</a:t>
            </a:r>
            <a:r>
              <a:rPr lang="en-US" dirty="0"/>
              <a:t> </a:t>
            </a:r>
            <a:r>
              <a:rPr lang="en-US" dirty="0" err="1"/>
              <a:t>placerat</a:t>
            </a:r>
            <a:r>
              <a:rPr lang="en-US" dirty="0"/>
              <a:t>, </a:t>
            </a:r>
            <a:r>
              <a:rPr lang="en-US" dirty="0" err="1"/>
              <a:t>tristique</a:t>
            </a:r>
            <a:r>
              <a:rPr lang="en-US" dirty="0"/>
              <a:t> </a:t>
            </a:r>
            <a:r>
              <a:rPr lang="en-US" dirty="0" err="1"/>
              <a:t>justo</a:t>
            </a:r>
            <a:r>
              <a:rPr lang="en-US" dirty="0"/>
              <a:t> </a:t>
            </a:r>
            <a:r>
              <a:rPr lang="en-US" dirty="0" err="1"/>
              <a:t>dapibus</a:t>
            </a:r>
            <a:r>
              <a:rPr lang="en-US" dirty="0"/>
              <a:t>, </a:t>
            </a:r>
            <a:r>
              <a:rPr lang="en-US" dirty="0" err="1"/>
              <a:t>euismod</a:t>
            </a:r>
            <a:r>
              <a:rPr lang="en-US" dirty="0"/>
              <a:t> </a:t>
            </a:r>
            <a:r>
              <a:rPr lang="en-US" dirty="0" err="1"/>
              <a:t>turpis</a:t>
            </a:r>
            <a:r>
              <a:rPr lang="en-US" dirty="0"/>
              <a:t>.</a:t>
            </a:r>
          </a:p>
        </p:txBody>
      </p:sp>
      <p:sp>
        <p:nvSpPr>
          <p:cNvPr id="9" name="Slide Number Placeholder 1">
            <a:extLst>
              <a:ext uri="{FF2B5EF4-FFF2-40B4-BE49-F238E27FC236}">
                <a16:creationId xmlns:a16="http://schemas.microsoft.com/office/drawing/2014/main" id="{44768196-3B2A-474B-8166-BC7B1151C2A5}"/>
              </a:ext>
            </a:extLst>
          </p:cNvPr>
          <p:cNvSpPr txBox="1">
            <a:spLocks/>
          </p:cNvSpPr>
          <p:nvPr userDrawn="1"/>
        </p:nvSpPr>
        <p:spPr>
          <a:xfrm>
            <a:off x="11618843"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3" name="Rectangle 2">
            <a:extLst>
              <a:ext uri="{FF2B5EF4-FFF2-40B4-BE49-F238E27FC236}">
                <a16:creationId xmlns:a16="http://schemas.microsoft.com/office/drawing/2014/main" id="{7BB58664-0724-11B7-8907-6B3060417D7F}"/>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76767595"/>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 Image DAR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6323C8-CDD1-114A-A6CF-7B82EFB0F53D}"/>
              </a:ext>
            </a:extLst>
          </p:cNvPr>
          <p:cNvSpPr/>
          <p:nvPr userDrawn="1"/>
        </p:nvSpPr>
        <p:spPr>
          <a:xfrm>
            <a:off x="248478" y="0"/>
            <a:ext cx="11943521" cy="6858000"/>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3">
            <a:extLst>
              <a:ext uri="{FF2B5EF4-FFF2-40B4-BE49-F238E27FC236}">
                <a16:creationId xmlns:a16="http://schemas.microsoft.com/office/drawing/2014/main" id="{C1D5E6D8-68E6-F84E-AD5B-B636A4DB935B}"/>
              </a:ext>
            </a:extLst>
          </p:cNvPr>
          <p:cNvSpPr>
            <a:spLocks noGrp="1"/>
          </p:cNvSpPr>
          <p:nvPr>
            <p:ph type="body" sz="quarter" idx="10" hasCustomPrompt="1"/>
          </p:nvPr>
        </p:nvSpPr>
        <p:spPr>
          <a:xfrm>
            <a:off x="1252201" y="510295"/>
            <a:ext cx="5899226" cy="914400"/>
          </a:xfrm>
          <a:prstGeom prst="rect">
            <a:avLst/>
          </a:prstGeom>
        </p:spPr>
        <p:txBody>
          <a:bodyPr anchor="b"/>
          <a:lstStyle>
            <a:lvl1pPr marL="0" indent="0" algn="l">
              <a:buFontTx/>
              <a:buNone/>
              <a:defRPr sz="40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11" name="Text Placeholder 3">
            <a:extLst>
              <a:ext uri="{FF2B5EF4-FFF2-40B4-BE49-F238E27FC236}">
                <a16:creationId xmlns:a16="http://schemas.microsoft.com/office/drawing/2014/main" id="{C49EF2B1-7256-B346-A7DE-C99D30410986}"/>
              </a:ext>
            </a:extLst>
          </p:cNvPr>
          <p:cNvSpPr>
            <a:spLocks noGrp="1"/>
          </p:cNvSpPr>
          <p:nvPr>
            <p:ph type="body" sz="quarter" idx="11" hasCustomPrompt="1"/>
          </p:nvPr>
        </p:nvSpPr>
        <p:spPr>
          <a:xfrm>
            <a:off x="1252202" y="1563843"/>
            <a:ext cx="5899226" cy="443861"/>
          </a:xfrm>
          <a:prstGeom prst="rect">
            <a:avLst/>
          </a:prstGeom>
        </p:spPr>
        <p:txBody>
          <a:bodyPr/>
          <a:lstStyle>
            <a:lvl1pPr marL="0" indent="0" algn="l">
              <a:buFontTx/>
              <a:buNone/>
              <a:defRPr sz="2400" b="0" i="0">
                <a:solidFill>
                  <a:srgbClr val="85CBF9"/>
                </a:solidFill>
                <a:latin typeface="Barlow" pitchFamily="2" charset="77"/>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12" name="Text Placeholder 3">
            <a:extLst>
              <a:ext uri="{FF2B5EF4-FFF2-40B4-BE49-F238E27FC236}">
                <a16:creationId xmlns:a16="http://schemas.microsoft.com/office/drawing/2014/main" id="{10AD604A-1899-C447-ACB4-6A671F649109}"/>
              </a:ext>
            </a:extLst>
          </p:cNvPr>
          <p:cNvSpPr>
            <a:spLocks noGrp="1"/>
          </p:cNvSpPr>
          <p:nvPr>
            <p:ph type="body" sz="quarter" idx="13" hasCustomPrompt="1"/>
          </p:nvPr>
        </p:nvSpPr>
        <p:spPr>
          <a:xfrm>
            <a:off x="1252200" y="2256183"/>
            <a:ext cx="5899227" cy="3697356"/>
          </a:xfrm>
          <a:prstGeom prst="rect">
            <a:avLst/>
          </a:prstGeom>
        </p:spPr>
        <p:txBody>
          <a:bodyPr/>
          <a:lstStyle>
            <a:lvl1pPr marL="0" indent="0" algn="l">
              <a:lnSpc>
                <a:spcPct val="150000"/>
              </a:lnSpc>
              <a:buFontTx/>
              <a:buNone/>
              <a:defRPr lang="en-US" sz="1800" b="0" i="0" smtClean="0">
                <a:solidFill>
                  <a:schemeClr val="bg1"/>
                </a:solidFill>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 </a:t>
            </a:r>
            <a:r>
              <a:rPr lang="en-US" dirty="0" err="1"/>
              <a:t>Aliquam</a:t>
            </a:r>
            <a:r>
              <a:rPr lang="en-US" dirty="0"/>
              <a:t> pulvinar </a:t>
            </a:r>
            <a:r>
              <a:rPr lang="en-US" dirty="0" err="1"/>
              <a:t>quis</a:t>
            </a:r>
            <a:r>
              <a:rPr lang="en-US" dirty="0"/>
              <a:t> </a:t>
            </a:r>
            <a:r>
              <a:rPr lang="en-US" dirty="0" err="1"/>
              <a:t>felis</a:t>
            </a:r>
            <a:r>
              <a:rPr lang="en-US" dirty="0"/>
              <a:t> at tempus. </a:t>
            </a:r>
            <a:r>
              <a:rPr lang="en-US" dirty="0" err="1"/>
              <a:t>Pellentesque</a:t>
            </a:r>
            <a:r>
              <a:rPr lang="en-US" dirty="0"/>
              <a:t> habitant </a:t>
            </a:r>
            <a:r>
              <a:rPr lang="en-US" dirty="0" err="1"/>
              <a:t>morbi</a:t>
            </a:r>
            <a:r>
              <a:rPr lang="en-US" dirty="0"/>
              <a:t> </a:t>
            </a:r>
            <a:r>
              <a:rPr lang="en-US" dirty="0" err="1"/>
              <a:t>tristique</a:t>
            </a:r>
            <a:r>
              <a:rPr lang="en-US" dirty="0"/>
              <a:t> </a:t>
            </a:r>
            <a:r>
              <a:rPr lang="en-US" dirty="0" err="1"/>
              <a:t>senectus</a:t>
            </a:r>
            <a:r>
              <a:rPr lang="en-US" dirty="0"/>
              <a:t> et </a:t>
            </a:r>
            <a:r>
              <a:rPr lang="en-US" dirty="0" err="1"/>
              <a:t>netus</a:t>
            </a:r>
            <a:r>
              <a:rPr lang="en-US" dirty="0"/>
              <a:t> et </a:t>
            </a:r>
            <a:r>
              <a:rPr lang="en-US" dirty="0" err="1"/>
              <a:t>malesuada</a:t>
            </a:r>
            <a:r>
              <a:rPr lang="en-US" dirty="0"/>
              <a:t> fames ac </a:t>
            </a:r>
            <a:r>
              <a:rPr lang="en-US" dirty="0" err="1"/>
              <a:t>turpis</a:t>
            </a:r>
            <a:r>
              <a:rPr lang="en-US" dirty="0"/>
              <a:t> </a:t>
            </a:r>
            <a:r>
              <a:rPr lang="en-US" dirty="0" err="1"/>
              <a:t>egestas</a:t>
            </a:r>
            <a:r>
              <a:rPr lang="en-US" dirty="0"/>
              <a:t>. Cras vel </a:t>
            </a:r>
            <a:r>
              <a:rPr lang="en-US" dirty="0" err="1"/>
              <a:t>tellus</a:t>
            </a:r>
            <a:r>
              <a:rPr lang="en-US" dirty="0"/>
              <a:t> ex. Sed </a:t>
            </a:r>
            <a:r>
              <a:rPr lang="en-US" dirty="0" err="1"/>
              <a:t>aliquet</a:t>
            </a:r>
            <a:r>
              <a:rPr lang="en-US" dirty="0"/>
              <a:t> </a:t>
            </a:r>
            <a:r>
              <a:rPr lang="en-US" dirty="0" err="1"/>
              <a:t>odio</a:t>
            </a:r>
            <a:r>
              <a:rPr lang="en-US" dirty="0"/>
              <a:t> non cursus </a:t>
            </a:r>
            <a:r>
              <a:rPr lang="en-US" dirty="0" err="1"/>
              <a:t>hendrerit</a:t>
            </a:r>
            <a:r>
              <a:rPr lang="en-US" dirty="0"/>
              <a:t>. </a:t>
            </a:r>
            <a:r>
              <a:rPr lang="en-US" dirty="0" err="1"/>
              <a:t>Phasellus</a:t>
            </a:r>
            <a:r>
              <a:rPr lang="en-US" dirty="0"/>
              <a:t> et </a:t>
            </a:r>
            <a:r>
              <a:rPr lang="en-US" dirty="0" err="1"/>
              <a:t>enim</a:t>
            </a:r>
            <a:r>
              <a:rPr lang="en-US" dirty="0"/>
              <a:t> </a:t>
            </a:r>
            <a:r>
              <a:rPr lang="en-US" dirty="0" err="1"/>
              <a:t>placerat</a:t>
            </a:r>
            <a:r>
              <a:rPr lang="en-US" dirty="0"/>
              <a:t>, </a:t>
            </a:r>
            <a:r>
              <a:rPr lang="en-US" dirty="0" err="1"/>
              <a:t>tristique</a:t>
            </a:r>
            <a:r>
              <a:rPr lang="en-US" dirty="0"/>
              <a:t> </a:t>
            </a:r>
            <a:r>
              <a:rPr lang="en-US" dirty="0" err="1"/>
              <a:t>justo</a:t>
            </a:r>
            <a:r>
              <a:rPr lang="en-US" dirty="0"/>
              <a:t> </a:t>
            </a:r>
            <a:r>
              <a:rPr lang="en-US" dirty="0" err="1"/>
              <a:t>dapibus</a:t>
            </a:r>
            <a:r>
              <a:rPr lang="en-US" dirty="0"/>
              <a:t>, </a:t>
            </a:r>
            <a:r>
              <a:rPr lang="en-US" dirty="0" err="1"/>
              <a:t>euismod</a:t>
            </a:r>
            <a:r>
              <a:rPr lang="en-US" dirty="0"/>
              <a:t> </a:t>
            </a:r>
            <a:r>
              <a:rPr lang="en-US" dirty="0" err="1"/>
              <a:t>turpis</a:t>
            </a:r>
            <a:r>
              <a:rPr lang="en-US" dirty="0"/>
              <a:t>.</a:t>
            </a:r>
          </a:p>
        </p:txBody>
      </p:sp>
      <p:sp>
        <p:nvSpPr>
          <p:cNvPr id="13" name="Picture Placeholder 3">
            <a:extLst>
              <a:ext uri="{FF2B5EF4-FFF2-40B4-BE49-F238E27FC236}">
                <a16:creationId xmlns:a16="http://schemas.microsoft.com/office/drawing/2014/main" id="{7334A1C4-5494-824B-AC23-0CE74162D0D0}"/>
              </a:ext>
            </a:extLst>
          </p:cNvPr>
          <p:cNvSpPr>
            <a:spLocks noGrp="1"/>
          </p:cNvSpPr>
          <p:nvPr>
            <p:ph type="pic" sz="quarter" idx="12"/>
          </p:nvPr>
        </p:nvSpPr>
        <p:spPr>
          <a:xfrm>
            <a:off x="7478973" y="0"/>
            <a:ext cx="4713026" cy="6858000"/>
          </a:xfrm>
          <a:prstGeom prst="rect">
            <a:avLst/>
          </a:prstGeom>
          <a:solidFill>
            <a:schemeClr val="bg1">
              <a:lumMod val="85000"/>
            </a:schemeClr>
          </a:solidFill>
        </p:spPr>
        <p:txBody>
          <a:bodyPr/>
          <a:lstStyle/>
          <a:p>
            <a:endParaRPr lang="en-US"/>
          </a:p>
        </p:txBody>
      </p:sp>
      <p:sp>
        <p:nvSpPr>
          <p:cNvPr id="14" name="Slide Number Placeholder 1">
            <a:extLst>
              <a:ext uri="{FF2B5EF4-FFF2-40B4-BE49-F238E27FC236}">
                <a16:creationId xmlns:a16="http://schemas.microsoft.com/office/drawing/2014/main" id="{F2A765E1-13F3-5046-A592-205E96EA8262}"/>
              </a:ext>
            </a:extLst>
          </p:cNvPr>
          <p:cNvSpPr txBox="1">
            <a:spLocks/>
          </p:cNvSpPr>
          <p:nvPr userDrawn="1"/>
        </p:nvSpPr>
        <p:spPr>
          <a:xfrm>
            <a:off x="6582805"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3" name="Rectangle 2">
            <a:extLst>
              <a:ext uri="{FF2B5EF4-FFF2-40B4-BE49-F238E27FC236}">
                <a16:creationId xmlns:a16="http://schemas.microsoft.com/office/drawing/2014/main" id="{8E7A7A23-CEBF-1476-2AE3-9A61D5D8CE3D}"/>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3749300061"/>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 Image 2 DARK (Dark)">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593AAA6-2441-6641-8FED-64113CC5AC28}"/>
              </a:ext>
            </a:extLst>
          </p:cNvPr>
          <p:cNvSpPr/>
          <p:nvPr userDrawn="1"/>
        </p:nvSpPr>
        <p:spPr>
          <a:xfrm>
            <a:off x="1" y="0"/>
            <a:ext cx="5715000" cy="6858000"/>
          </a:xfrm>
          <a:prstGeom prst="rect">
            <a:avLst/>
          </a:prstGeom>
          <a:solidFill>
            <a:srgbClr val="002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1">
            <a:extLst>
              <a:ext uri="{FF2B5EF4-FFF2-40B4-BE49-F238E27FC236}">
                <a16:creationId xmlns:a16="http://schemas.microsoft.com/office/drawing/2014/main" id="{A3D5D8A7-AB1D-EF42-B091-1A0948A2EFCA}"/>
              </a:ext>
            </a:extLst>
          </p:cNvPr>
          <p:cNvSpPr txBox="1">
            <a:spLocks/>
          </p:cNvSpPr>
          <p:nvPr userDrawn="1"/>
        </p:nvSpPr>
        <p:spPr>
          <a:xfrm>
            <a:off x="11540408" y="6298120"/>
            <a:ext cx="808029"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0EA680-D336-4FF7-8B7A-9848BB0A1C32}" type="slidenum">
              <a:rPr lang="en-US" sz="1200" smtClean="0">
                <a:solidFill>
                  <a:schemeClr val="bg1">
                    <a:lumMod val="50000"/>
                  </a:schemeClr>
                </a:solidFill>
                <a:latin typeface="Barlow Medium" pitchFamily="2" charset="77"/>
              </a:rPr>
              <a:pPr/>
              <a:t>‹#›</a:t>
            </a:fld>
            <a:endParaRPr lang="en-US" sz="1200">
              <a:solidFill>
                <a:schemeClr val="bg1">
                  <a:lumMod val="50000"/>
                </a:schemeClr>
              </a:solidFill>
              <a:latin typeface="Barlow Medium" pitchFamily="2" charset="77"/>
            </a:endParaRPr>
          </a:p>
        </p:txBody>
      </p:sp>
      <p:sp>
        <p:nvSpPr>
          <p:cNvPr id="8" name="Text Placeholder 3">
            <a:extLst>
              <a:ext uri="{FF2B5EF4-FFF2-40B4-BE49-F238E27FC236}">
                <a16:creationId xmlns:a16="http://schemas.microsoft.com/office/drawing/2014/main" id="{776A4104-7F96-6840-B042-FEB770E0704C}"/>
              </a:ext>
            </a:extLst>
          </p:cNvPr>
          <p:cNvSpPr>
            <a:spLocks noGrp="1"/>
          </p:cNvSpPr>
          <p:nvPr>
            <p:ph type="body" sz="quarter" idx="10" hasCustomPrompt="1"/>
          </p:nvPr>
        </p:nvSpPr>
        <p:spPr>
          <a:xfrm>
            <a:off x="1252201" y="2093440"/>
            <a:ext cx="3974892" cy="914400"/>
          </a:xfrm>
          <a:prstGeom prst="rect">
            <a:avLst/>
          </a:prstGeom>
        </p:spPr>
        <p:txBody>
          <a:bodyPr anchor="b"/>
          <a:lstStyle>
            <a:lvl1pPr marL="0" indent="0" algn="l">
              <a:buFontTx/>
              <a:buNone/>
              <a:defRPr sz="4000" b="1" i="0">
                <a:solidFill>
                  <a:schemeClr val="bg1"/>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10" name="Picture Placeholder 3">
            <a:extLst>
              <a:ext uri="{FF2B5EF4-FFF2-40B4-BE49-F238E27FC236}">
                <a16:creationId xmlns:a16="http://schemas.microsoft.com/office/drawing/2014/main" id="{86263582-0C93-B444-9E1F-91B5325F7B57}"/>
              </a:ext>
            </a:extLst>
          </p:cNvPr>
          <p:cNvSpPr>
            <a:spLocks noGrp="1"/>
          </p:cNvSpPr>
          <p:nvPr>
            <p:ph type="pic" sz="quarter" idx="12"/>
          </p:nvPr>
        </p:nvSpPr>
        <p:spPr>
          <a:xfrm>
            <a:off x="5963477" y="0"/>
            <a:ext cx="6228522" cy="6858000"/>
          </a:xfrm>
          <a:prstGeom prst="rect">
            <a:avLst/>
          </a:prstGeom>
          <a:solidFill>
            <a:schemeClr val="bg1">
              <a:lumMod val="85000"/>
            </a:schemeClr>
          </a:solidFill>
        </p:spPr>
        <p:txBody>
          <a:bodyPr/>
          <a:lstStyle/>
          <a:p>
            <a:endParaRPr lang="en-US"/>
          </a:p>
        </p:txBody>
      </p:sp>
      <p:sp>
        <p:nvSpPr>
          <p:cNvPr id="11" name="Slide Number Placeholder 1">
            <a:extLst>
              <a:ext uri="{FF2B5EF4-FFF2-40B4-BE49-F238E27FC236}">
                <a16:creationId xmlns:a16="http://schemas.microsoft.com/office/drawing/2014/main" id="{444ADFBF-16DF-BD4C-A55A-274F7FDA45E7}"/>
              </a:ext>
            </a:extLst>
          </p:cNvPr>
          <p:cNvSpPr txBox="1">
            <a:spLocks/>
          </p:cNvSpPr>
          <p:nvPr userDrawn="1"/>
        </p:nvSpPr>
        <p:spPr>
          <a:xfrm>
            <a:off x="4658467"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13" name="Text Placeholder 3">
            <a:extLst>
              <a:ext uri="{FF2B5EF4-FFF2-40B4-BE49-F238E27FC236}">
                <a16:creationId xmlns:a16="http://schemas.microsoft.com/office/drawing/2014/main" id="{4CBC6FE5-04CD-8441-B1AA-27B889CB2D95}"/>
              </a:ext>
            </a:extLst>
          </p:cNvPr>
          <p:cNvSpPr>
            <a:spLocks noGrp="1"/>
          </p:cNvSpPr>
          <p:nvPr>
            <p:ph type="body" sz="quarter" idx="13" hasCustomPrompt="1"/>
          </p:nvPr>
        </p:nvSpPr>
        <p:spPr>
          <a:xfrm>
            <a:off x="1252200" y="3211529"/>
            <a:ext cx="3974893" cy="2452295"/>
          </a:xfrm>
          <a:prstGeom prst="rect">
            <a:avLst/>
          </a:prstGeom>
        </p:spPr>
        <p:txBody>
          <a:bodyPr/>
          <a:lstStyle>
            <a:lvl1pPr marL="0" indent="0" algn="l">
              <a:lnSpc>
                <a:spcPct val="150000"/>
              </a:lnSpc>
              <a:buFontTx/>
              <a:buNone/>
              <a:defRPr lang="en-US" sz="1800" b="0" i="0" smtClean="0">
                <a:solidFill>
                  <a:schemeClr val="bg1"/>
                </a:solidFill>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a:t>
            </a:r>
          </a:p>
        </p:txBody>
      </p:sp>
      <p:sp>
        <p:nvSpPr>
          <p:cNvPr id="2" name="Rectangle 1">
            <a:extLst>
              <a:ext uri="{FF2B5EF4-FFF2-40B4-BE49-F238E27FC236}">
                <a16:creationId xmlns:a16="http://schemas.microsoft.com/office/drawing/2014/main" id="{4CECC121-8627-D49A-7E84-50C9C68B0E95}"/>
              </a:ext>
            </a:extLst>
          </p:cNvPr>
          <p:cNvSpPr/>
          <p:nvPr userDrawn="1"/>
        </p:nvSpPr>
        <p:spPr>
          <a:xfrm>
            <a:off x="571500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1205871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tat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3DA14CF-B21D-F546-AA16-B23E70970A54}"/>
              </a:ext>
            </a:extLst>
          </p:cNvPr>
          <p:cNvSpPr/>
          <p:nvPr userDrawn="1"/>
        </p:nvSpPr>
        <p:spPr>
          <a:xfrm>
            <a:off x="0" y="0"/>
            <a:ext cx="6172247" cy="6858000"/>
          </a:xfrm>
          <a:prstGeom prst="rect">
            <a:avLst/>
          </a:prstGeom>
          <a:solidFill>
            <a:srgbClr val="F2F4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7" name="Text Placeholder 3">
            <a:extLst>
              <a:ext uri="{FF2B5EF4-FFF2-40B4-BE49-F238E27FC236}">
                <a16:creationId xmlns:a16="http://schemas.microsoft.com/office/drawing/2014/main" id="{C1E2651D-049E-1644-A8A1-84C9763BBA3F}"/>
              </a:ext>
            </a:extLst>
          </p:cNvPr>
          <p:cNvSpPr>
            <a:spLocks noGrp="1"/>
          </p:cNvSpPr>
          <p:nvPr>
            <p:ph type="body" sz="quarter" idx="10" hasCustomPrompt="1"/>
          </p:nvPr>
        </p:nvSpPr>
        <p:spPr>
          <a:xfrm>
            <a:off x="6947311" y="2093440"/>
            <a:ext cx="3974892" cy="914400"/>
          </a:xfrm>
          <a:prstGeom prst="rect">
            <a:avLst/>
          </a:prstGeom>
        </p:spPr>
        <p:txBody>
          <a:bodyPr anchor="b"/>
          <a:lstStyle>
            <a:lvl1pPr marL="0" indent="0" algn="l">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10" name="Text Placeholder 3">
            <a:extLst>
              <a:ext uri="{FF2B5EF4-FFF2-40B4-BE49-F238E27FC236}">
                <a16:creationId xmlns:a16="http://schemas.microsoft.com/office/drawing/2014/main" id="{90AB00C6-DC55-424E-AA2B-DA0FF5C868CA}"/>
              </a:ext>
            </a:extLst>
          </p:cNvPr>
          <p:cNvSpPr>
            <a:spLocks noGrp="1"/>
          </p:cNvSpPr>
          <p:nvPr>
            <p:ph type="body" sz="quarter" idx="13" hasCustomPrompt="1"/>
          </p:nvPr>
        </p:nvSpPr>
        <p:spPr>
          <a:xfrm>
            <a:off x="6947310" y="3211529"/>
            <a:ext cx="3974893" cy="2452295"/>
          </a:xfrm>
          <a:prstGeom prst="rect">
            <a:avLst/>
          </a:prstGeom>
        </p:spPr>
        <p:txBody>
          <a:bodyPr/>
          <a:lstStyle>
            <a:lvl1pPr marL="0" indent="0" algn="l">
              <a:lnSpc>
                <a:spcPct val="150000"/>
              </a:lnSpc>
              <a:buFontTx/>
              <a:buNone/>
              <a:defRPr lang="en-US" sz="1800" b="0" i="0" smtClean="0">
                <a:solidFill>
                  <a:srgbClr val="00263A"/>
                </a:solidFill>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a:t>
            </a:r>
          </a:p>
        </p:txBody>
      </p:sp>
      <p:sp>
        <p:nvSpPr>
          <p:cNvPr id="11" name="Slide Number Placeholder 1">
            <a:extLst>
              <a:ext uri="{FF2B5EF4-FFF2-40B4-BE49-F238E27FC236}">
                <a16:creationId xmlns:a16="http://schemas.microsoft.com/office/drawing/2014/main" id="{334543FF-1550-1A49-BB94-CF1E89EA3CB1}"/>
              </a:ext>
            </a:extLst>
          </p:cNvPr>
          <p:cNvSpPr txBox="1">
            <a:spLocks/>
          </p:cNvSpPr>
          <p:nvPr userDrawn="1"/>
        </p:nvSpPr>
        <p:spPr>
          <a:xfrm>
            <a:off x="11618843"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
        <p:nvSpPr>
          <p:cNvPr id="2" name="Rectangle 1">
            <a:extLst>
              <a:ext uri="{FF2B5EF4-FFF2-40B4-BE49-F238E27FC236}">
                <a16:creationId xmlns:a16="http://schemas.microsoft.com/office/drawing/2014/main" id="{E5C3A9BC-2E5C-974F-87AB-7266F15B289D}"/>
              </a:ext>
            </a:extLst>
          </p:cNvPr>
          <p:cNvSpPr/>
          <p:nvPr userDrawn="1"/>
        </p:nvSpPr>
        <p:spPr>
          <a:xfrm>
            <a:off x="6172247"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3964061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Points">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9A77853-5DF7-E24D-ABD8-66DD178A4469}"/>
              </a:ext>
            </a:extLst>
          </p:cNvPr>
          <p:cNvSpPr/>
          <p:nvPr userDrawn="1"/>
        </p:nvSpPr>
        <p:spPr>
          <a:xfrm>
            <a:off x="0" y="0"/>
            <a:ext cx="12192000" cy="6858000"/>
          </a:xfrm>
          <a:prstGeom prst="rect">
            <a:avLst/>
          </a:prstGeom>
          <a:solidFill>
            <a:srgbClr val="F2F4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Slide Number Placeholder 1">
            <a:extLst>
              <a:ext uri="{FF2B5EF4-FFF2-40B4-BE49-F238E27FC236}">
                <a16:creationId xmlns:a16="http://schemas.microsoft.com/office/drawing/2014/main" id="{F67D525C-8BBA-F247-AA11-AA101339C356}"/>
              </a:ext>
            </a:extLst>
          </p:cNvPr>
          <p:cNvSpPr txBox="1">
            <a:spLocks/>
          </p:cNvSpPr>
          <p:nvPr userDrawn="1"/>
        </p:nvSpPr>
        <p:spPr>
          <a:xfrm>
            <a:off x="11540408" y="6298119"/>
            <a:ext cx="808029"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0EA680-D336-4FF7-8B7A-9848BB0A1C32}" type="slidenum">
              <a:rPr lang="en-US" sz="1200" smtClean="0">
                <a:solidFill>
                  <a:schemeClr val="bg1">
                    <a:lumMod val="50000"/>
                  </a:schemeClr>
                </a:solidFill>
                <a:latin typeface="Barlow Medium" pitchFamily="2" charset="77"/>
              </a:rPr>
              <a:pPr/>
              <a:t>‹#›</a:t>
            </a:fld>
            <a:endParaRPr lang="en-US" sz="1200" dirty="0">
              <a:solidFill>
                <a:schemeClr val="bg1">
                  <a:lumMod val="50000"/>
                </a:schemeClr>
              </a:solidFill>
              <a:latin typeface="Barlow Medium" pitchFamily="2" charset="77"/>
            </a:endParaRPr>
          </a:p>
        </p:txBody>
      </p:sp>
      <p:sp>
        <p:nvSpPr>
          <p:cNvPr id="12" name="Text Placeholder 3">
            <a:extLst>
              <a:ext uri="{FF2B5EF4-FFF2-40B4-BE49-F238E27FC236}">
                <a16:creationId xmlns:a16="http://schemas.microsoft.com/office/drawing/2014/main" id="{FB4BDEDC-491F-1846-9FEF-44453BCB20D0}"/>
              </a:ext>
            </a:extLst>
          </p:cNvPr>
          <p:cNvSpPr>
            <a:spLocks noGrp="1"/>
          </p:cNvSpPr>
          <p:nvPr>
            <p:ph type="body" sz="quarter" idx="10" hasCustomPrompt="1"/>
          </p:nvPr>
        </p:nvSpPr>
        <p:spPr>
          <a:xfrm>
            <a:off x="248478" y="617002"/>
            <a:ext cx="11943521" cy="914400"/>
          </a:xfrm>
          <a:prstGeom prst="rect">
            <a:avLst/>
          </a:prstGeom>
        </p:spPr>
        <p:txBody>
          <a:bodyPr anchor="b"/>
          <a:lstStyle>
            <a:lvl1pPr marL="0" indent="0" algn="ctr">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13" name="Text Placeholder 3">
            <a:extLst>
              <a:ext uri="{FF2B5EF4-FFF2-40B4-BE49-F238E27FC236}">
                <a16:creationId xmlns:a16="http://schemas.microsoft.com/office/drawing/2014/main" id="{0A332EC9-FF9B-7548-9B8F-61BEE0A01E23}"/>
              </a:ext>
            </a:extLst>
          </p:cNvPr>
          <p:cNvSpPr>
            <a:spLocks noGrp="1"/>
          </p:cNvSpPr>
          <p:nvPr>
            <p:ph type="body" sz="quarter" idx="13" hasCustomPrompt="1"/>
          </p:nvPr>
        </p:nvSpPr>
        <p:spPr>
          <a:xfrm>
            <a:off x="704010" y="4302104"/>
            <a:ext cx="3217577" cy="1536699"/>
          </a:xfrm>
          <a:prstGeom prst="rect">
            <a:avLst/>
          </a:prstGeom>
        </p:spPr>
        <p:txBody>
          <a:bodyPr/>
          <a:lstStyle>
            <a:lvl1pPr marL="0" indent="0" algn="ctr">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Update Icons As Needed. 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a:t>
            </a:r>
          </a:p>
        </p:txBody>
      </p:sp>
      <p:sp>
        <p:nvSpPr>
          <p:cNvPr id="14" name="Text Placeholder 3">
            <a:extLst>
              <a:ext uri="{FF2B5EF4-FFF2-40B4-BE49-F238E27FC236}">
                <a16:creationId xmlns:a16="http://schemas.microsoft.com/office/drawing/2014/main" id="{89893FBA-6CAE-4F4C-8662-9E88A0C955A8}"/>
              </a:ext>
            </a:extLst>
          </p:cNvPr>
          <p:cNvSpPr>
            <a:spLocks noGrp="1"/>
          </p:cNvSpPr>
          <p:nvPr>
            <p:ph type="body" sz="quarter" idx="14" hasCustomPrompt="1"/>
          </p:nvPr>
        </p:nvSpPr>
        <p:spPr>
          <a:xfrm>
            <a:off x="8322831" y="4302104"/>
            <a:ext cx="3217577" cy="1536699"/>
          </a:xfrm>
          <a:prstGeom prst="rect">
            <a:avLst/>
          </a:prstGeom>
        </p:spPr>
        <p:txBody>
          <a:bodyPr/>
          <a:lstStyle>
            <a:lvl1pPr marL="0" indent="0" algn="ctr">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Update Icons As Needed. 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a:t>
            </a:r>
          </a:p>
        </p:txBody>
      </p:sp>
      <p:sp>
        <p:nvSpPr>
          <p:cNvPr id="15" name="Text Placeholder 3">
            <a:extLst>
              <a:ext uri="{FF2B5EF4-FFF2-40B4-BE49-F238E27FC236}">
                <a16:creationId xmlns:a16="http://schemas.microsoft.com/office/drawing/2014/main" id="{35F8BDD1-05B9-9F4D-B7F5-5887640309C9}"/>
              </a:ext>
            </a:extLst>
          </p:cNvPr>
          <p:cNvSpPr>
            <a:spLocks noGrp="1"/>
          </p:cNvSpPr>
          <p:nvPr>
            <p:ph type="body" sz="quarter" idx="15" hasCustomPrompt="1"/>
          </p:nvPr>
        </p:nvSpPr>
        <p:spPr>
          <a:xfrm>
            <a:off x="4513421" y="4302104"/>
            <a:ext cx="3217577" cy="1536699"/>
          </a:xfrm>
          <a:prstGeom prst="rect">
            <a:avLst/>
          </a:prstGeom>
        </p:spPr>
        <p:txBody>
          <a:bodyPr/>
          <a:lstStyle>
            <a:lvl1pPr marL="0" indent="0" algn="ctr">
              <a:lnSpc>
                <a:spcPct val="150000"/>
              </a:lnSpc>
              <a:buFontTx/>
              <a:buNone/>
              <a:defRPr lang="en-US" sz="1800" b="0" i="0" smtClean="0">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Update Icons As Needed. 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a:t>
            </a:r>
          </a:p>
        </p:txBody>
      </p:sp>
      <p:sp>
        <p:nvSpPr>
          <p:cNvPr id="5" name="Rectangle 4">
            <a:extLst>
              <a:ext uri="{FF2B5EF4-FFF2-40B4-BE49-F238E27FC236}">
                <a16:creationId xmlns:a16="http://schemas.microsoft.com/office/drawing/2014/main" id="{5DE16A54-8B26-562B-F4CE-EFA38C3D2F5C}"/>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2291492906"/>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Graphic On Righ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9A77853-5DF7-E24D-ABD8-66DD178A4469}"/>
              </a:ext>
            </a:extLst>
          </p:cNvPr>
          <p:cNvSpPr/>
          <p:nvPr userDrawn="1"/>
        </p:nvSpPr>
        <p:spPr>
          <a:xfrm>
            <a:off x="0" y="0"/>
            <a:ext cx="12192000" cy="6858000"/>
          </a:xfrm>
          <a:prstGeom prst="rect">
            <a:avLst/>
          </a:prstGeom>
          <a:solidFill>
            <a:srgbClr val="F2F4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2" name="Slide Number Placeholder 1">
            <a:extLst>
              <a:ext uri="{FF2B5EF4-FFF2-40B4-BE49-F238E27FC236}">
                <a16:creationId xmlns:a16="http://schemas.microsoft.com/office/drawing/2014/main" id="{F67D525C-8BBA-F247-AA11-AA101339C356}"/>
              </a:ext>
            </a:extLst>
          </p:cNvPr>
          <p:cNvSpPr txBox="1">
            <a:spLocks/>
          </p:cNvSpPr>
          <p:nvPr userDrawn="1"/>
        </p:nvSpPr>
        <p:spPr>
          <a:xfrm>
            <a:off x="11540408" y="6298119"/>
            <a:ext cx="808029"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0EA680-D336-4FF7-8B7A-9848BB0A1C32}" type="slidenum">
              <a:rPr lang="en-US" sz="1200" smtClean="0">
                <a:solidFill>
                  <a:schemeClr val="bg1">
                    <a:lumMod val="50000"/>
                  </a:schemeClr>
                </a:solidFill>
                <a:latin typeface="Barlow Medium" pitchFamily="2" charset="77"/>
              </a:rPr>
              <a:pPr/>
              <a:t>‹#›</a:t>
            </a:fld>
            <a:endParaRPr lang="en-US" sz="1200" dirty="0">
              <a:solidFill>
                <a:schemeClr val="bg1">
                  <a:lumMod val="50000"/>
                </a:schemeClr>
              </a:solidFill>
              <a:latin typeface="Barlow Medium" pitchFamily="2" charset="77"/>
            </a:endParaRPr>
          </a:p>
        </p:txBody>
      </p:sp>
      <p:sp>
        <p:nvSpPr>
          <p:cNvPr id="5" name="Text Placeholder 3">
            <a:extLst>
              <a:ext uri="{FF2B5EF4-FFF2-40B4-BE49-F238E27FC236}">
                <a16:creationId xmlns:a16="http://schemas.microsoft.com/office/drawing/2014/main" id="{9745CFA6-0AE7-A846-92E4-06559FF51D20}"/>
              </a:ext>
            </a:extLst>
          </p:cNvPr>
          <p:cNvSpPr>
            <a:spLocks noGrp="1"/>
          </p:cNvSpPr>
          <p:nvPr>
            <p:ph type="body" sz="quarter" idx="10" hasCustomPrompt="1"/>
          </p:nvPr>
        </p:nvSpPr>
        <p:spPr>
          <a:xfrm>
            <a:off x="1252201" y="1007252"/>
            <a:ext cx="4492616" cy="914400"/>
          </a:xfrm>
          <a:prstGeom prst="rect">
            <a:avLst/>
          </a:prstGeom>
        </p:spPr>
        <p:txBody>
          <a:bodyPr anchor="b"/>
          <a:lstStyle>
            <a:lvl1pPr marL="0" indent="0" algn="l">
              <a:buFontTx/>
              <a:buNone/>
              <a:defRPr sz="4000" b="1" i="0">
                <a:solidFill>
                  <a:srgbClr val="00263A"/>
                </a:solidFill>
                <a:latin typeface="Objektiv Mk2" panose="020B0602020204020203" pitchFamily="34" charset="0"/>
                <a:cs typeface="Objektiv Mk2" panose="020B0602020204020203"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Title Goes Here</a:t>
            </a:r>
          </a:p>
        </p:txBody>
      </p:sp>
      <p:sp>
        <p:nvSpPr>
          <p:cNvPr id="6" name="Text Placeholder 3">
            <a:extLst>
              <a:ext uri="{FF2B5EF4-FFF2-40B4-BE49-F238E27FC236}">
                <a16:creationId xmlns:a16="http://schemas.microsoft.com/office/drawing/2014/main" id="{EAE8EC7F-4DF0-2045-B52C-C6AFC00301F3}"/>
              </a:ext>
            </a:extLst>
          </p:cNvPr>
          <p:cNvSpPr>
            <a:spLocks noGrp="1"/>
          </p:cNvSpPr>
          <p:nvPr>
            <p:ph type="body" sz="quarter" idx="11" hasCustomPrompt="1"/>
          </p:nvPr>
        </p:nvSpPr>
        <p:spPr>
          <a:xfrm>
            <a:off x="1252202" y="2060800"/>
            <a:ext cx="4492615" cy="443861"/>
          </a:xfrm>
          <a:prstGeom prst="rect">
            <a:avLst/>
          </a:prstGeom>
        </p:spPr>
        <p:txBody>
          <a:bodyPr/>
          <a:lstStyle>
            <a:lvl1pPr marL="0" indent="0" algn="l">
              <a:buFontTx/>
              <a:buNone/>
              <a:defRPr sz="2400" b="0" i="0">
                <a:solidFill>
                  <a:srgbClr val="0072CE"/>
                </a:solidFill>
                <a:latin typeface="Barlow" pitchFamily="2" charset="77"/>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Subhead Goes Here</a:t>
            </a:r>
          </a:p>
        </p:txBody>
      </p:sp>
      <p:sp>
        <p:nvSpPr>
          <p:cNvPr id="7" name="Text Placeholder 3">
            <a:extLst>
              <a:ext uri="{FF2B5EF4-FFF2-40B4-BE49-F238E27FC236}">
                <a16:creationId xmlns:a16="http://schemas.microsoft.com/office/drawing/2014/main" id="{C345692D-602B-A94D-A86D-507CB1044549}"/>
              </a:ext>
            </a:extLst>
          </p:cNvPr>
          <p:cNvSpPr>
            <a:spLocks noGrp="1"/>
          </p:cNvSpPr>
          <p:nvPr>
            <p:ph type="body" sz="quarter" idx="13" hasCustomPrompt="1"/>
          </p:nvPr>
        </p:nvSpPr>
        <p:spPr>
          <a:xfrm>
            <a:off x="1252200" y="2753140"/>
            <a:ext cx="4492617" cy="3697356"/>
          </a:xfrm>
          <a:prstGeom prst="rect">
            <a:avLst/>
          </a:prstGeom>
        </p:spPr>
        <p:txBody>
          <a:bodyPr/>
          <a:lstStyle>
            <a:lvl1pPr marL="0" indent="0" algn="l">
              <a:lnSpc>
                <a:spcPct val="150000"/>
              </a:lnSpc>
              <a:buFontTx/>
              <a:buNone/>
              <a:defRPr lang="en-US" sz="1800" b="0" i="0" smtClean="0">
                <a:solidFill>
                  <a:srgbClr val="00263A"/>
                </a:solidFill>
                <a:effectLst/>
                <a:latin typeface="+mn-lt"/>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Curabitur</a:t>
            </a:r>
            <a:r>
              <a:rPr lang="en-US" dirty="0"/>
              <a:t> </a:t>
            </a:r>
            <a:r>
              <a:rPr lang="en-US" dirty="0" err="1"/>
              <a:t>ut</a:t>
            </a:r>
            <a:r>
              <a:rPr lang="en-US" dirty="0"/>
              <a:t> semper </a:t>
            </a:r>
            <a:r>
              <a:rPr lang="en-US" dirty="0" err="1"/>
              <a:t>massa</a:t>
            </a:r>
            <a:r>
              <a:rPr lang="en-US" dirty="0"/>
              <a:t>. </a:t>
            </a:r>
            <a:r>
              <a:rPr lang="en-US" dirty="0" err="1"/>
              <a:t>Praesent</a:t>
            </a:r>
            <a:r>
              <a:rPr lang="en-US" dirty="0"/>
              <a:t> vel </a:t>
            </a:r>
            <a:r>
              <a:rPr lang="en-US" dirty="0" err="1"/>
              <a:t>massa</a:t>
            </a:r>
            <a:r>
              <a:rPr lang="en-US" dirty="0"/>
              <a:t> libero. Nam </a:t>
            </a:r>
            <a:r>
              <a:rPr lang="en-US" dirty="0" err="1"/>
              <a:t>sapien</a:t>
            </a:r>
            <a:r>
              <a:rPr lang="en-US" dirty="0"/>
              <a:t> </a:t>
            </a:r>
            <a:r>
              <a:rPr lang="en-US" dirty="0" err="1"/>
              <a:t>nulla</a:t>
            </a:r>
            <a:r>
              <a:rPr lang="en-US" dirty="0"/>
              <a:t>, </a:t>
            </a:r>
            <a:r>
              <a:rPr lang="en-US" dirty="0" err="1"/>
              <a:t>mollis</a:t>
            </a:r>
            <a:r>
              <a:rPr lang="en-US" dirty="0"/>
              <a:t> in </a:t>
            </a:r>
            <a:r>
              <a:rPr lang="en-US" dirty="0" err="1"/>
              <a:t>volutpat</a:t>
            </a:r>
            <a:r>
              <a:rPr lang="en-US" dirty="0"/>
              <a:t> sed, </a:t>
            </a:r>
            <a:r>
              <a:rPr lang="en-US" dirty="0" err="1"/>
              <a:t>molestie</a:t>
            </a:r>
            <a:r>
              <a:rPr lang="en-US" dirty="0"/>
              <a:t> ac </a:t>
            </a:r>
            <a:r>
              <a:rPr lang="en-US" dirty="0" err="1"/>
              <a:t>quam</a:t>
            </a:r>
            <a:r>
              <a:rPr lang="en-US" dirty="0"/>
              <a:t>. </a:t>
            </a:r>
            <a:r>
              <a:rPr lang="en-US" dirty="0" err="1"/>
              <a:t>Aliquam</a:t>
            </a:r>
            <a:r>
              <a:rPr lang="en-US" dirty="0"/>
              <a:t> pulvinar </a:t>
            </a:r>
            <a:r>
              <a:rPr lang="en-US" dirty="0" err="1"/>
              <a:t>quis</a:t>
            </a:r>
            <a:r>
              <a:rPr lang="en-US" dirty="0"/>
              <a:t> </a:t>
            </a:r>
            <a:r>
              <a:rPr lang="en-US" dirty="0" err="1"/>
              <a:t>felis</a:t>
            </a:r>
            <a:r>
              <a:rPr lang="en-US" dirty="0"/>
              <a:t> at tempus. </a:t>
            </a:r>
            <a:r>
              <a:rPr lang="en-US" dirty="0" err="1"/>
              <a:t>Pellentesque</a:t>
            </a:r>
            <a:r>
              <a:rPr lang="en-US" dirty="0"/>
              <a:t> habitant </a:t>
            </a:r>
            <a:r>
              <a:rPr lang="en-US" dirty="0" err="1"/>
              <a:t>morbi</a:t>
            </a:r>
            <a:r>
              <a:rPr lang="en-US" dirty="0"/>
              <a:t> </a:t>
            </a:r>
            <a:r>
              <a:rPr lang="en-US" dirty="0" err="1"/>
              <a:t>tristique</a:t>
            </a:r>
            <a:r>
              <a:rPr lang="en-US" dirty="0"/>
              <a:t> </a:t>
            </a:r>
            <a:r>
              <a:rPr lang="en-US" dirty="0" err="1"/>
              <a:t>senectus</a:t>
            </a:r>
            <a:r>
              <a:rPr lang="en-US" dirty="0"/>
              <a:t> et </a:t>
            </a:r>
            <a:r>
              <a:rPr lang="en-US" dirty="0" err="1"/>
              <a:t>netus</a:t>
            </a:r>
            <a:r>
              <a:rPr lang="en-US" dirty="0"/>
              <a:t> et </a:t>
            </a:r>
            <a:r>
              <a:rPr lang="en-US" dirty="0" err="1"/>
              <a:t>malesuada</a:t>
            </a:r>
            <a:r>
              <a:rPr lang="en-US" dirty="0"/>
              <a:t> fames ac </a:t>
            </a:r>
            <a:r>
              <a:rPr lang="en-US" dirty="0" err="1"/>
              <a:t>turpis</a:t>
            </a:r>
            <a:r>
              <a:rPr lang="en-US" dirty="0"/>
              <a:t> </a:t>
            </a:r>
            <a:r>
              <a:rPr lang="en-US" dirty="0" err="1"/>
              <a:t>egestas</a:t>
            </a:r>
            <a:r>
              <a:rPr lang="en-US" dirty="0"/>
              <a:t>. </a:t>
            </a:r>
          </a:p>
        </p:txBody>
      </p:sp>
      <p:sp>
        <p:nvSpPr>
          <p:cNvPr id="8" name="Rectangle 7">
            <a:extLst>
              <a:ext uri="{FF2B5EF4-FFF2-40B4-BE49-F238E27FC236}">
                <a16:creationId xmlns:a16="http://schemas.microsoft.com/office/drawing/2014/main" id="{66A1410B-E5E3-7B46-9FDC-A759A513030D}"/>
              </a:ext>
            </a:extLst>
          </p:cNvPr>
          <p:cNvSpPr/>
          <p:nvPr userDrawn="1"/>
        </p:nvSpPr>
        <p:spPr>
          <a:xfrm>
            <a:off x="1" y="0"/>
            <a:ext cx="248477" cy="6858000"/>
          </a:xfrm>
          <a:prstGeom prst="rect">
            <a:avLst/>
          </a:prstGeom>
          <a:gradFill>
            <a:gsLst>
              <a:gs pos="0">
                <a:srgbClr val="0072CE"/>
              </a:gs>
              <a:gs pos="63000">
                <a:srgbClr val="7030A0"/>
              </a:gs>
              <a:gs pos="100000">
                <a:srgbClr val="00263A"/>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Tree>
    <p:extLst>
      <p:ext uri="{BB962C8B-B14F-4D97-AF65-F5344CB8AC3E}">
        <p14:creationId xmlns:p14="http://schemas.microsoft.com/office/powerpoint/2010/main" val="3675263697"/>
      </p:ext>
    </p:extLst>
  </p:cSld>
  <p:clrMapOvr>
    <a:masterClrMapping/>
  </p:clrMapOvr>
  <p:extLst>
    <p:ext uri="{DCECCB84-F9BA-43D5-87BE-67443E8EF086}">
      <p15:sldGuideLst xmlns:p15="http://schemas.microsoft.com/office/powerpoint/2012/main">
        <p15:guide id="2" pos="2880">
          <p15:clr>
            <a:srgbClr val="FBAE40"/>
          </p15:clr>
        </p15:guide>
        <p15:guide id="3" pos="504">
          <p15:clr>
            <a:srgbClr val="FBAE40"/>
          </p15:clr>
        </p15:guide>
        <p15:guide id="5" pos="756">
          <p15:clr>
            <a:srgbClr val="FBAE40"/>
          </p15:clr>
        </p15:guide>
        <p15:guide id="6" pos="315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Slide Number Placeholder 1">
            <a:extLst>
              <a:ext uri="{FF2B5EF4-FFF2-40B4-BE49-F238E27FC236}">
                <a16:creationId xmlns:a16="http://schemas.microsoft.com/office/drawing/2014/main" id="{5765F718-717A-5440-A6C0-1DC3A3CE9E1D}"/>
              </a:ext>
            </a:extLst>
          </p:cNvPr>
          <p:cNvSpPr txBox="1">
            <a:spLocks/>
          </p:cNvSpPr>
          <p:nvPr userDrawn="1"/>
        </p:nvSpPr>
        <p:spPr>
          <a:xfrm>
            <a:off x="11618843" y="6492876"/>
            <a:ext cx="573155" cy="36512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330EA680-D336-4FF7-8B7A-9848BB0A1C32}" type="slidenum">
              <a:rPr lang="en-US" sz="1000" smtClean="0">
                <a:solidFill>
                  <a:schemeClr val="bg1">
                    <a:lumMod val="50000"/>
                  </a:schemeClr>
                </a:solidFill>
                <a:latin typeface="Barlow Medium" pitchFamily="2" charset="77"/>
              </a:rPr>
              <a:pPr algn="r"/>
              <a:t>‹#›</a:t>
            </a:fld>
            <a:endParaRPr lang="en-US" sz="1000" dirty="0">
              <a:solidFill>
                <a:schemeClr val="bg1">
                  <a:lumMod val="50000"/>
                </a:schemeClr>
              </a:solidFill>
              <a:latin typeface="Barlow Medium" pitchFamily="2" charset="77"/>
            </a:endParaRPr>
          </a:p>
        </p:txBody>
      </p:sp>
    </p:spTree>
    <p:extLst>
      <p:ext uri="{BB962C8B-B14F-4D97-AF65-F5344CB8AC3E}">
        <p14:creationId xmlns:p14="http://schemas.microsoft.com/office/powerpoint/2010/main" val="367376780"/>
      </p:ext>
    </p:extLst>
  </p:cSld>
  <p:clrMap bg1="lt1" tx1="dk1" bg2="lt2" tx2="dk2" accent1="accent1" accent2="accent2" accent3="accent3" accent4="accent4" accent5="accent5" accent6="accent6" hlink="hlink" folHlink="folHlink"/>
  <p:sldLayoutIdLst>
    <p:sldLayoutId id="2147483682" r:id="rId1"/>
    <p:sldLayoutId id="2147483776" r:id="rId2"/>
    <p:sldLayoutId id="2147483785" r:id="rId3"/>
    <p:sldLayoutId id="2147483784" r:id="rId4"/>
    <p:sldLayoutId id="2147483684" r:id="rId5"/>
    <p:sldLayoutId id="2147483782" r:id="rId6"/>
    <p:sldLayoutId id="2147483783" r:id="rId7"/>
    <p:sldLayoutId id="2147483768" r:id="rId8"/>
    <p:sldLayoutId id="2147483769" r:id="rId9"/>
    <p:sldLayoutId id="2147483770" r:id="rId10"/>
    <p:sldLayoutId id="2147483771" r:id="rId11"/>
    <p:sldLayoutId id="2147483773" r:id="rId12"/>
    <p:sldLayoutId id="2147483774" r:id="rId13"/>
    <p:sldLayoutId id="2147483775" r:id="rId14"/>
    <p:sldLayoutId id="2147483778" r:id="rId15"/>
    <p:sldLayoutId id="2147483777" r:id="rId16"/>
    <p:sldLayoutId id="2147483779"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
            <a:extLst>
              <a:ext uri="{FF2B5EF4-FFF2-40B4-BE49-F238E27FC236}">
                <a16:creationId xmlns:a16="http://schemas.microsoft.com/office/drawing/2014/main" id="{C1F9A676-D386-B574-00CF-A3245B3999B0}"/>
              </a:ext>
            </a:extLst>
          </p:cNvPr>
          <p:cNvSpPr>
            <a:spLocks noGrp="1"/>
          </p:cNvSpPr>
          <p:nvPr>
            <p:ph type="body" sz="quarter" idx="10"/>
          </p:nvPr>
        </p:nvSpPr>
        <p:spPr>
          <a:xfrm>
            <a:off x="1077469" y="1778271"/>
            <a:ext cx="7952232" cy="1410889"/>
          </a:xfrm>
        </p:spPr>
        <p:txBody>
          <a:bodyPr/>
          <a:lstStyle/>
          <a:p>
            <a:r>
              <a:rPr lang="en-US" dirty="0"/>
              <a:t>Expert Content</a:t>
            </a:r>
          </a:p>
          <a:p>
            <a:r>
              <a:rPr lang="en-US" dirty="0"/>
              <a:t>Strategy Guide</a:t>
            </a:r>
          </a:p>
        </p:txBody>
      </p:sp>
      <p:sp>
        <p:nvSpPr>
          <p:cNvPr id="9" name="Text Placeholder 2">
            <a:extLst>
              <a:ext uri="{FF2B5EF4-FFF2-40B4-BE49-F238E27FC236}">
                <a16:creationId xmlns:a16="http://schemas.microsoft.com/office/drawing/2014/main" id="{CB35B98C-8850-6DF1-5AAA-D7122E71ACA4}"/>
              </a:ext>
            </a:extLst>
          </p:cNvPr>
          <p:cNvSpPr>
            <a:spLocks noGrp="1"/>
          </p:cNvSpPr>
          <p:nvPr>
            <p:ph type="body" sz="quarter" idx="11"/>
          </p:nvPr>
        </p:nvSpPr>
        <p:spPr>
          <a:xfrm>
            <a:off x="1077469" y="3397881"/>
            <a:ext cx="7952232" cy="914400"/>
          </a:xfrm>
        </p:spPr>
        <p:txBody>
          <a:bodyPr/>
          <a:lstStyle/>
          <a:p>
            <a:r>
              <a:rPr lang="en-US" sz="3200" b="0" i="1" dirty="0"/>
              <a:t>CI: Equity</a:t>
            </a:r>
          </a:p>
          <a:p>
            <a:r>
              <a:rPr lang="en-US" sz="3200" b="0" i="1" dirty="0"/>
              <a:t>April 2026</a:t>
            </a:r>
          </a:p>
        </p:txBody>
      </p:sp>
    </p:spTree>
    <p:extLst>
      <p:ext uri="{BB962C8B-B14F-4D97-AF65-F5344CB8AC3E}">
        <p14:creationId xmlns:p14="http://schemas.microsoft.com/office/powerpoint/2010/main" val="2502691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A45EAB8-259F-9486-7E88-3E5064554E05}"/>
              </a:ext>
            </a:extLst>
          </p:cNvPr>
          <p:cNvSpPr>
            <a:spLocks noGrp="1"/>
          </p:cNvSpPr>
          <p:nvPr>
            <p:ph type="body" sz="quarter" idx="11"/>
          </p:nvPr>
        </p:nvSpPr>
        <p:spPr/>
        <p:txBody>
          <a:bodyPr/>
          <a:lstStyle/>
          <a:p>
            <a:r>
              <a:rPr lang="en-US" dirty="0"/>
              <a:t>Email, SMS, User Notifications</a:t>
            </a:r>
          </a:p>
        </p:txBody>
      </p:sp>
      <p:sp>
        <p:nvSpPr>
          <p:cNvPr id="4" name="Text Placeholder 3">
            <a:extLst>
              <a:ext uri="{FF2B5EF4-FFF2-40B4-BE49-F238E27FC236}">
                <a16:creationId xmlns:a16="http://schemas.microsoft.com/office/drawing/2014/main" id="{79C2D384-CBE4-5336-E128-D8E3A28CB40F}"/>
              </a:ext>
            </a:extLst>
          </p:cNvPr>
          <p:cNvSpPr>
            <a:spLocks noGrp="1"/>
          </p:cNvSpPr>
          <p:nvPr>
            <p:ph type="body" sz="quarter" idx="12"/>
          </p:nvPr>
        </p:nvSpPr>
        <p:spPr>
          <a:xfrm>
            <a:off x="1373224" y="2390654"/>
            <a:ext cx="9959138" cy="3697356"/>
          </a:xfrm>
        </p:spPr>
        <p:txBody>
          <a:bodyPr/>
          <a:lstStyle/>
          <a:p>
            <a:pPr marL="0" marR="0">
              <a:lnSpc>
                <a:spcPct val="100000"/>
              </a:lnSpc>
              <a:spcBef>
                <a:spcPts val="0"/>
              </a:spcBef>
              <a:spcAft>
                <a:spcPts val="0"/>
              </a:spcAft>
            </a:pPr>
            <a:r>
              <a:rPr lang="en-US" sz="2000" kern="100" dirty="0">
                <a:solidFill>
                  <a:srgbClr val="002060"/>
                </a:solidFill>
                <a:effectLst/>
                <a:ea typeface="Calibri" panose="020F0502020204030204" pitchFamily="34" charset="0"/>
                <a:cs typeface="Times New Roman" panose="02020603050405020304" pitchFamily="18" charset="0"/>
              </a:rPr>
              <a:t>Use customer intelligence alerts to inform customers about their home equity and the potential benefits of accessing it. The journey incorporates estimated equity dollar amount and segments contacts based on equity percentage thresholds.</a:t>
            </a:r>
          </a:p>
          <a:p>
            <a:pPr marL="0" marR="0">
              <a:lnSpc>
                <a:spcPct val="100000"/>
              </a:lnSpc>
              <a:spcBef>
                <a:spcPts val="0"/>
              </a:spcBef>
              <a:spcAft>
                <a:spcPts val="0"/>
              </a:spcAft>
            </a:pPr>
            <a:endParaRPr lang="en-US" sz="2000" kern="100" dirty="0">
              <a:solidFill>
                <a:srgbClr val="002060"/>
              </a:solidFill>
              <a:ea typeface="Calibri" panose="020F0502020204030204" pitchFamily="34" charset="0"/>
              <a:cs typeface="Times New Roman" panose="02020603050405020304" pitchFamily="18" charset="0"/>
            </a:endParaRPr>
          </a:p>
          <a:p>
            <a:pPr marL="0" marR="0">
              <a:lnSpc>
                <a:spcPct val="100000"/>
              </a:lnSpc>
              <a:spcBef>
                <a:spcPts val="0"/>
              </a:spcBef>
              <a:spcAft>
                <a:spcPts val="0"/>
              </a:spcAft>
            </a:pPr>
            <a:r>
              <a:rPr lang="en-US" sz="2000" kern="100" dirty="0">
                <a:solidFill>
                  <a:srgbClr val="002060"/>
                </a:solidFill>
                <a:ea typeface="Calibri" panose="020F0502020204030204" pitchFamily="34" charset="0"/>
                <a:cs typeface="Times New Roman" panose="02020603050405020304" pitchFamily="18" charset="0"/>
              </a:rPr>
              <a:t>For customers who wish to limit the number of times a contact can onboard this journey, leverage occurrence limits in the onboarding trigger. Find additional email options in the email gallery or leverage the HELOC Opportunities journey and reconfigure it to onboard contacts after they’ve been through this initial equity campaign. </a:t>
            </a:r>
          </a:p>
          <a:p>
            <a:pPr marL="0" marR="0">
              <a:lnSpc>
                <a:spcPct val="100000"/>
              </a:lnSpc>
              <a:spcBef>
                <a:spcPts val="0"/>
              </a:spcBef>
              <a:spcAft>
                <a:spcPts val="0"/>
              </a:spcAft>
            </a:pPr>
            <a:endParaRPr lang="en-US" sz="2000" kern="100" dirty="0">
              <a:solidFill>
                <a:srgbClr val="002060"/>
              </a:solidFill>
              <a:effectLst/>
              <a:ea typeface="Calibri" panose="020F0502020204030204" pitchFamily="34" charset="0"/>
              <a:cs typeface="Times New Roman" panose="02020603050405020304" pitchFamily="18" charset="0"/>
            </a:endParaRPr>
          </a:p>
          <a:p>
            <a:pPr marL="0" marR="0">
              <a:lnSpc>
                <a:spcPct val="100000"/>
              </a:lnSpc>
              <a:spcBef>
                <a:spcPts val="0"/>
              </a:spcBef>
              <a:spcAft>
                <a:spcPts val="0"/>
              </a:spcAft>
            </a:pPr>
            <a:endParaRPr lang="en-US" sz="2000" kern="100" dirty="0">
              <a:solidFill>
                <a:srgbClr val="002060"/>
              </a:solidFill>
              <a:ea typeface="Calibri" panose="020F0502020204030204" pitchFamily="34" charset="0"/>
              <a:cs typeface="Times New Roman" panose="02020603050405020304" pitchFamily="18" charset="0"/>
            </a:endParaRPr>
          </a:p>
          <a:p>
            <a:pPr>
              <a:lnSpc>
                <a:spcPct val="100000"/>
              </a:lnSpc>
              <a:spcBef>
                <a:spcPts val="0"/>
              </a:spcBef>
            </a:pPr>
            <a:r>
              <a:rPr lang="en-US" sz="2000" b="0" i="0" kern="100" dirty="0">
                <a:solidFill>
                  <a:srgbClr val="002060"/>
                </a:solidFill>
                <a:effectLst/>
                <a:latin typeface="+mn-lt"/>
                <a:ea typeface="+mn-ea"/>
                <a:cs typeface="Times New Roman" panose="02020603050405020304" pitchFamily="18" charset="0"/>
              </a:rPr>
              <a:t>*All communications should be reviewed prior to initiating the journey.</a:t>
            </a:r>
          </a:p>
          <a:p>
            <a:pPr marL="0" marR="0">
              <a:lnSpc>
                <a:spcPct val="100000"/>
              </a:lnSpc>
              <a:spcBef>
                <a:spcPts val="0"/>
              </a:spcBef>
              <a:spcAft>
                <a:spcPts val="0"/>
              </a:spcAft>
            </a:pPr>
            <a:endParaRPr lang="en-US" sz="2000" kern="100" dirty="0">
              <a:solidFill>
                <a:srgbClr val="002060"/>
              </a:solidFill>
              <a:effectLst/>
              <a:ea typeface="Calibri" panose="020F0502020204030204" pitchFamily="34" charset="0"/>
              <a:cs typeface="Times New Roman" panose="02020603050405020304" pitchFamily="18" charset="0"/>
            </a:endParaRPr>
          </a:p>
          <a:p>
            <a:pPr>
              <a:lnSpc>
                <a:spcPct val="100000"/>
              </a:lnSpc>
            </a:pPr>
            <a:endParaRPr lang="en-US" sz="1600" dirty="0">
              <a:solidFill>
                <a:srgbClr val="002060"/>
              </a:solidFill>
            </a:endParaRPr>
          </a:p>
        </p:txBody>
      </p:sp>
      <p:pic>
        <p:nvPicPr>
          <p:cNvPr id="5" name="Picture 4" descr="A blue letter t on a black background&#10;&#10;Description automatically generated">
            <a:extLst>
              <a:ext uri="{FF2B5EF4-FFF2-40B4-BE49-F238E27FC236}">
                <a16:creationId xmlns:a16="http://schemas.microsoft.com/office/drawing/2014/main" id="{0034EE2F-F8B0-BB04-3919-B98670840B33}"/>
              </a:ext>
            </a:extLst>
          </p:cNvPr>
          <p:cNvPicPr>
            <a:picLocks noChangeAspect="1"/>
          </p:cNvPicPr>
          <p:nvPr/>
        </p:nvPicPr>
        <p:blipFill>
          <a:blip r:embed="rId2"/>
          <a:stretch>
            <a:fillRect/>
          </a:stretch>
        </p:blipFill>
        <p:spPr>
          <a:xfrm>
            <a:off x="8791614" y="252907"/>
            <a:ext cx="3177445" cy="259695"/>
          </a:xfrm>
          <a:prstGeom prst="rect">
            <a:avLst/>
          </a:prstGeom>
        </p:spPr>
      </p:pic>
      <p:sp>
        <p:nvSpPr>
          <p:cNvPr id="8" name="Text Placeholder 1">
            <a:extLst>
              <a:ext uri="{FF2B5EF4-FFF2-40B4-BE49-F238E27FC236}">
                <a16:creationId xmlns:a16="http://schemas.microsoft.com/office/drawing/2014/main" id="{16B172FC-1FF8-F635-DA44-434F60242F1D}"/>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282921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2C8BFB8C-4798-5BA8-8ECF-3049525111F5}"/>
              </a:ext>
            </a:extLst>
          </p:cNvPr>
          <p:cNvSpPr txBox="1">
            <a:spLocks/>
          </p:cNvSpPr>
          <p:nvPr/>
        </p:nvSpPr>
        <p:spPr>
          <a:xfrm>
            <a:off x="643467" y="4804753"/>
            <a:ext cx="10438664" cy="1703623"/>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spcBef>
                <a:spcPts val="0"/>
              </a:spcBef>
            </a:pPr>
            <a:r>
              <a:rPr lang="en-US" b="0" i="0" kern="100" dirty="0">
                <a:solidFill>
                  <a:srgbClr val="002060"/>
                </a:solidFill>
                <a:effectLst/>
                <a:latin typeface="+mn-lt"/>
                <a:ea typeface="+mn-ea"/>
                <a:cs typeface="Times New Roman" panose="02020603050405020304" pitchFamily="18" charset="0"/>
              </a:rPr>
              <a:t>Journey Map Notes:</a:t>
            </a:r>
          </a:p>
          <a:p>
            <a:pPr marL="342900" indent="-342900" defTabSz="868680">
              <a:lnSpc>
                <a:spcPct val="100000"/>
              </a:lnSpc>
              <a:spcBef>
                <a:spcPts val="0"/>
              </a:spcBef>
              <a:buFont typeface="Wingdings" pitchFamily="2" charset="2"/>
              <a:buChar char="Ø"/>
            </a:pPr>
            <a:r>
              <a:rPr lang="en-US" sz="1600" kern="100" dirty="0">
                <a:solidFill>
                  <a:srgbClr val="002060"/>
                </a:solidFill>
                <a:cs typeface="Times New Roman" panose="02020603050405020304" pitchFamily="18" charset="0"/>
              </a:rPr>
              <a:t>Keep emails that work for your organization, swap with custom, pull from the email gallery, or add these emails to your existing campaigns.</a:t>
            </a:r>
          </a:p>
          <a:p>
            <a:pPr marL="342900" indent="-342900" defTabSz="868680">
              <a:lnSpc>
                <a:spcPct val="100000"/>
              </a:lnSpc>
              <a:spcBef>
                <a:spcPts val="0"/>
              </a:spcBef>
              <a:buFont typeface="Wingdings" pitchFamily="2" charset="2"/>
              <a:buChar char="Ø"/>
            </a:pPr>
            <a:r>
              <a:rPr lang="en-US" sz="1600" b="0" i="0" kern="100" dirty="0">
                <a:solidFill>
                  <a:srgbClr val="002060"/>
                </a:solidFill>
                <a:effectLst/>
                <a:latin typeface="+mn-lt"/>
                <a:ea typeface="+mn-ea"/>
                <a:cs typeface="Times New Roman" panose="02020603050405020304" pitchFamily="18" charset="0"/>
              </a:rPr>
              <a:t>Adjust onramps with organization specific groups and Focused View outcomes.</a:t>
            </a:r>
          </a:p>
          <a:p>
            <a:pPr marL="342900" indent="-342900" defTabSz="868680">
              <a:lnSpc>
                <a:spcPct val="100000"/>
              </a:lnSpc>
              <a:spcBef>
                <a:spcPts val="0"/>
              </a:spcBef>
              <a:buFont typeface="Wingdings" pitchFamily="2" charset="2"/>
              <a:buChar char="Ø"/>
            </a:pPr>
            <a:r>
              <a:rPr lang="en-US" sz="1600" kern="100" dirty="0">
                <a:solidFill>
                  <a:srgbClr val="002060"/>
                </a:solidFill>
                <a:cs typeface="Times New Roman" panose="02020603050405020304" pitchFamily="18" charset="0"/>
              </a:rPr>
              <a:t>Adjust occurrence limits to reduce the number of times a contact can onboard this journey. Leverage email received conditions or journey event fired configurations to add contacts to a different path or journey such as CI: HELOC opportunities. </a:t>
            </a:r>
            <a:endParaRPr lang="en-US" sz="1600" b="0" i="0" kern="100" dirty="0">
              <a:solidFill>
                <a:srgbClr val="002060"/>
              </a:solidFill>
              <a:effectLst/>
              <a:latin typeface="+mn-lt"/>
              <a:ea typeface="+mn-ea"/>
              <a:cs typeface="Times New Roman" panose="02020603050405020304" pitchFamily="18" charset="0"/>
            </a:endParaRPr>
          </a:p>
          <a:p>
            <a:pPr defTabSz="868680">
              <a:lnSpc>
                <a:spcPct val="100000"/>
              </a:lnSpc>
              <a:spcBef>
                <a:spcPts val="0"/>
              </a:spcBef>
            </a:pPr>
            <a:endParaRPr lang="en-US" sz="2400" b="0" i="0" kern="100" dirty="0">
              <a:solidFill>
                <a:srgbClr val="002060"/>
              </a:solidFill>
              <a:effectLst/>
              <a:latin typeface="+mn-lt"/>
              <a:ea typeface="+mn-ea"/>
              <a:cs typeface="Times New Roman" panose="02020603050405020304" pitchFamily="18" charset="0"/>
            </a:endParaRPr>
          </a:p>
          <a:p>
            <a:pPr>
              <a:lnSpc>
                <a:spcPct val="100000"/>
              </a:lnSpc>
            </a:pPr>
            <a:endParaRPr lang="en-US" sz="2000" dirty="0">
              <a:solidFill>
                <a:srgbClr val="002060"/>
              </a:solidFill>
            </a:endParaRPr>
          </a:p>
          <a:p>
            <a:pPr defTabSz="868680">
              <a:spcBef>
                <a:spcPts val="0"/>
              </a:spcBef>
            </a:pPr>
            <a:endParaRPr lang="en-US" sz="2000" b="0" i="0" kern="100" dirty="0">
              <a:solidFill>
                <a:srgbClr val="002060"/>
              </a:solidFill>
              <a:effectLst/>
              <a:latin typeface="+mn-lt"/>
              <a:ea typeface="+mn-ea"/>
              <a:cs typeface="Times New Roman" panose="02020603050405020304" pitchFamily="18" charset="0"/>
            </a:endParaRPr>
          </a:p>
          <a:p>
            <a:endParaRPr lang="en-US" sz="1600" dirty="0">
              <a:solidFill>
                <a:srgbClr val="002060"/>
              </a:solidFill>
            </a:endParaRPr>
          </a:p>
        </p:txBody>
      </p:sp>
      <p:pic>
        <p:nvPicPr>
          <p:cNvPr id="8" name="Picture 7">
            <a:extLst>
              <a:ext uri="{FF2B5EF4-FFF2-40B4-BE49-F238E27FC236}">
                <a16:creationId xmlns:a16="http://schemas.microsoft.com/office/drawing/2014/main" id="{E989F52F-639A-CB19-B7D4-5AD2D912153A}"/>
              </a:ext>
            </a:extLst>
          </p:cNvPr>
          <p:cNvPicPr>
            <a:picLocks noChangeAspect="1"/>
          </p:cNvPicPr>
          <p:nvPr/>
        </p:nvPicPr>
        <p:blipFill>
          <a:blip r:embed="rId3"/>
          <a:srcRect/>
          <a:stretch/>
        </p:blipFill>
        <p:spPr>
          <a:xfrm>
            <a:off x="643467" y="770210"/>
            <a:ext cx="7623757" cy="4034543"/>
          </a:xfrm>
          <a:prstGeom prst="rect">
            <a:avLst/>
          </a:prstGeom>
          <a:effectLst>
            <a:outerShdw blurRad="127000" dist="50800" dir="2400000" algn="ctr" rotWithShape="0">
              <a:srgbClr val="000000"/>
            </a:outerShdw>
          </a:effectLst>
        </p:spPr>
      </p:pic>
      <p:pic>
        <p:nvPicPr>
          <p:cNvPr id="2" name="Picture 1" descr="A blue letter t on a black background&#10;&#10;Description automatically generated">
            <a:extLst>
              <a:ext uri="{FF2B5EF4-FFF2-40B4-BE49-F238E27FC236}">
                <a16:creationId xmlns:a16="http://schemas.microsoft.com/office/drawing/2014/main" id="{2DB3A478-CF8E-5ABD-4CE4-FA8C66945EF7}"/>
              </a:ext>
            </a:extLst>
          </p:cNvPr>
          <p:cNvPicPr>
            <a:picLocks noChangeAspect="1"/>
          </p:cNvPicPr>
          <p:nvPr/>
        </p:nvPicPr>
        <p:blipFill>
          <a:blip r:embed="rId4"/>
          <a:stretch>
            <a:fillRect/>
          </a:stretch>
        </p:blipFill>
        <p:spPr>
          <a:xfrm>
            <a:off x="8791614" y="252907"/>
            <a:ext cx="3177445" cy="259695"/>
          </a:xfrm>
          <a:prstGeom prst="rect">
            <a:avLst/>
          </a:prstGeom>
        </p:spPr>
      </p:pic>
      <p:sp>
        <p:nvSpPr>
          <p:cNvPr id="4" name="Text Placeholder 1">
            <a:extLst>
              <a:ext uri="{FF2B5EF4-FFF2-40B4-BE49-F238E27FC236}">
                <a16:creationId xmlns:a16="http://schemas.microsoft.com/office/drawing/2014/main" id="{86680DB0-97BD-7D37-96ED-6F70E631C0FF}"/>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1144647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2C8BFB8C-4798-5BA8-8ECF-3049525111F5}"/>
              </a:ext>
            </a:extLst>
          </p:cNvPr>
          <p:cNvSpPr txBox="1">
            <a:spLocks/>
          </p:cNvSpPr>
          <p:nvPr/>
        </p:nvSpPr>
        <p:spPr>
          <a:xfrm>
            <a:off x="643467" y="5039139"/>
            <a:ext cx="10438664" cy="1469237"/>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spcBef>
                <a:spcPts val="0"/>
              </a:spcBef>
            </a:pPr>
            <a:r>
              <a:rPr lang="en-US" b="0" i="0" kern="100" dirty="0">
                <a:solidFill>
                  <a:srgbClr val="002060"/>
                </a:solidFill>
                <a:effectLst/>
                <a:latin typeface="+mn-lt"/>
                <a:ea typeface="+mn-ea"/>
                <a:cs typeface="Times New Roman" panose="02020603050405020304" pitchFamily="18" charset="0"/>
              </a:rPr>
              <a:t>Journey Map Notes:</a:t>
            </a:r>
          </a:p>
          <a:p>
            <a:pPr marL="342900" indent="-342900" defTabSz="868680">
              <a:lnSpc>
                <a:spcPct val="100000"/>
              </a:lnSpc>
              <a:spcBef>
                <a:spcPts val="0"/>
              </a:spcBef>
              <a:buFont typeface="Wingdings" pitchFamily="2" charset="2"/>
              <a:buChar char="Ø"/>
            </a:pPr>
            <a:r>
              <a:rPr lang="en-US" sz="1600" kern="100" dirty="0">
                <a:solidFill>
                  <a:srgbClr val="002060"/>
                </a:solidFill>
                <a:cs typeface="Times New Roman" panose="02020603050405020304" pitchFamily="18" charset="0"/>
              </a:rPr>
              <a:t>Contacts are segmented using Contact Groups to easily identify equity percentage thresholds. This can be used to filter in campaign builder or other areas of the platform where groups are available. It can also be used to segment contacts on journeys to market specific products. </a:t>
            </a:r>
          </a:p>
          <a:p>
            <a:pPr marL="342900" indent="-342900" defTabSz="868680">
              <a:lnSpc>
                <a:spcPct val="100000"/>
              </a:lnSpc>
              <a:spcBef>
                <a:spcPts val="0"/>
              </a:spcBef>
              <a:buFont typeface="Wingdings" pitchFamily="2" charset="2"/>
              <a:buChar char="Ø"/>
            </a:pPr>
            <a:r>
              <a:rPr lang="en-US" sz="1600" kern="100" dirty="0">
                <a:solidFill>
                  <a:srgbClr val="002060"/>
                </a:solidFill>
                <a:cs typeface="Times New Roman" panose="02020603050405020304" pitchFamily="18" charset="0"/>
              </a:rPr>
              <a:t>Adjust thresholds by updating the trigger conditions and then updating group names to match. You can also add more thresholds to identify opportunities above 40% equity.  </a:t>
            </a:r>
          </a:p>
          <a:p>
            <a:pPr defTabSz="868680">
              <a:lnSpc>
                <a:spcPct val="100000"/>
              </a:lnSpc>
              <a:spcBef>
                <a:spcPts val="0"/>
              </a:spcBef>
            </a:pPr>
            <a:endParaRPr lang="en-US" sz="2400" b="0" i="0" kern="100" dirty="0">
              <a:solidFill>
                <a:srgbClr val="002060"/>
              </a:solidFill>
              <a:effectLst/>
              <a:latin typeface="+mn-lt"/>
              <a:ea typeface="+mn-ea"/>
              <a:cs typeface="Times New Roman" panose="02020603050405020304" pitchFamily="18" charset="0"/>
            </a:endParaRPr>
          </a:p>
          <a:p>
            <a:pPr>
              <a:lnSpc>
                <a:spcPct val="100000"/>
              </a:lnSpc>
            </a:pPr>
            <a:endParaRPr lang="en-US" sz="2000" dirty="0">
              <a:solidFill>
                <a:srgbClr val="002060"/>
              </a:solidFill>
            </a:endParaRPr>
          </a:p>
          <a:p>
            <a:pPr defTabSz="868680">
              <a:spcBef>
                <a:spcPts val="0"/>
              </a:spcBef>
            </a:pPr>
            <a:endParaRPr lang="en-US" sz="2000" b="0" i="0" kern="100" dirty="0">
              <a:solidFill>
                <a:srgbClr val="002060"/>
              </a:solidFill>
              <a:effectLst/>
              <a:latin typeface="+mn-lt"/>
              <a:ea typeface="+mn-ea"/>
              <a:cs typeface="Times New Roman" panose="02020603050405020304" pitchFamily="18" charset="0"/>
            </a:endParaRPr>
          </a:p>
          <a:p>
            <a:endParaRPr lang="en-US" sz="1600" dirty="0">
              <a:solidFill>
                <a:srgbClr val="002060"/>
              </a:solidFill>
            </a:endParaRPr>
          </a:p>
        </p:txBody>
      </p:sp>
      <p:pic>
        <p:nvPicPr>
          <p:cNvPr id="2" name="Picture 1" descr="A blue letter t on a black background&#10;&#10;Description automatically generated">
            <a:extLst>
              <a:ext uri="{FF2B5EF4-FFF2-40B4-BE49-F238E27FC236}">
                <a16:creationId xmlns:a16="http://schemas.microsoft.com/office/drawing/2014/main" id="{2DB3A478-CF8E-5ABD-4CE4-FA8C66945EF7}"/>
              </a:ext>
            </a:extLst>
          </p:cNvPr>
          <p:cNvPicPr>
            <a:picLocks noChangeAspect="1"/>
          </p:cNvPicPr>
          <p:nvPr/>
        </p:nvPicPr>
        <p:blipFill>
          <a:blip r:embed="rId3"/>
          <a:stretch>
            <a:fillRect/>
          </a:stretch>
        </p:blipFill>
        <p:spPr>
          <a:xfrm>
            <a:off x="8791614" y="252907"/>
            <a:ext cx="3177445" cy="259695"/>
          </a:xfrm>
          <a:prstGeom prst="rect">
            <a:avLst/>
          </a:prstGeom>
        </p:spPr>
      </p:pic>
      <p:grpSp>
        <p:nvGrpSpPr>
          <p:cNvPr id="7" name="Group 6">
            <a:extLst>
              <a:ext uri="{FF2B5EF4-FFF2-40B4-BE49-F238E27FC236}">
                <a16:creationId xmlns:a16="http://schemas.microsoft.com/office/drawing/2014/main" id="{0C609E09-DA5C-C8F6-AC38-0B31B6F29506}"/>
              </a:ext>
            </a:extLst>
          </p:cNvPr>
          <p:cNvGrpSpPr/>
          <p:nvPr/>
        </p:nvGrpSpPr>
        <p:grpSpPr>
          <a:xfrm>
            <a:off x="540543" y="830460"/>
            <a:ext cx="5699810" cy="4228363"/>
            <a:chOff x="550482" y="252907"/>
            <a:chExt cx="5699810" cy="4228363"/>
          </a:xfrm>
        </p:grpSpPr>
        <p:pic>
          <p:nvPicPr>
            <p:cNvPr id="8" name="Picture 7">
              <a:extLst>
                <a:ext uri="{FF2B5EF4-FFF2-40B4-BE49-F238E27FC236}">
                  <a16:creationId xmlns:a16="http://schemas.microsoft.com/office/drawing/2014/main" id="{E989F52F-639A-CB19-B7D4-5AD2D912153A}"/>
                </a:ext>
              </a:extLst>
            </p:cNvPr>
            <p:cNvPicPr>
              <a:picLocks noChangeAspect="1"/>
            </p:cNvPicPr>
            <p:nvPr/>
          </p:nvPicPr>
          <p:blipFill>
            <a:blip r:embed="rId4"/>
            <a:srcRect/>
            <a:stretch/>
          </p:blipFill>
          <p:spPr>
            <a:xfrm>
              <a:off x="550482" y="252907"/>
              <a:ext cx="5699810" cy="4228363"/>
            </a:xfrm>
            <a:prstGeom prst="rect">
              <a:avLst/>
            </a:prstGeom>
            <a:effectLst>
              <a:outerShdw blurRad="127000" dist="50800" dir="2400000" algn="ctr" rotWithShape="0">
                <a:srgbClr val="000000"/>
              </a:outerShdw>
            </a:effectLst>
          </p:spPr>
        </p:pic>
        <p:sp>
          <p:nvSpPr>
            <p:cNvPr id="6" name="Rectangle 5">
              <a:extLst>
                <a:ext uri="{FF2B5EF4-FFF2-40B4-BE49-F238E27FC236}">
                  <a16:creationId xmlns:a16="http://schemas.microsoft.com/office/drawing/2014/main" id="{F9E8686C-9B4A-4780-0FE6-0A90FAADB4A2}"/>
                </a:ext>
              </a:extLst>
            </p:cNvPr>
            <p:cNvSpPr/>
            <p:nvPr/>
          </p:nvSpPr>
          <p:spPr>
            <a:xfrm>
              <a:off x="1470992" y="3518453"/>
              <a:ext cx="3329608" cy="951212"/>
            </a:xfrm>
            <a:prstGeom prst="rect">
              <a:avLst/>
            </a:prstGeom>
            <a:noFill/>
            <a:ln w="38100">
              <a:solidFill>
                <a:srgbClr val="753BB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F824EFD-F9BB-4310-317F-43FB48C338EC}"/>
              </a:ext>
            </a:extLst>
          </p:cNvPr>
          <p:cNvPicPr>
            <a:picLocks noChangeAspect="1"/>
          </p:cNvPicPr>
          <p:nvPr/>
        </p:nvPicPr>
        <p:blipFill>
          <a:blip r:embed="rId5"/>
          <a:stretch>
            <a:fillRect/>
          </a:stretch>
        </p:blipFill>
        <p:spPr>
          <a:xfrm>
            <a:off x="643467" y="952331"/>
            <a:ext cx="8869013" cy="2410161"/>
          </a:xfrm>
          <a:prstGeom prst="rect">
            <a:avLst/>
          </a:prstGeom>
          <a:ln w="57150">
            <a:solidFill>
              <a:srgbClr val="753BBD"/>
            </a:solidFill>
          </a:ln>
          <a:effectLst>
            <a:outerShdw blurRad="127000" dist="50800" dir="2400000" algn="ctr" rotWithShape="0">
              <a:srgbClr val="000000"/>
            </a:outerShdw>
          </a:effectLst>
        </p:spPr>
      </p:pic>
      <p:pic>
        <p:nvPicPr>
          <p:cNvPr id="10" name="Picture 9">
            <a:extLst>
              <a:ext uri="{FF2B5EF4-FFF2-40B4-BE49-F238E27FC236}">
                <a16:creationId xmlns:a16="http://schemas.microsoft.com/office/drawing/2014/main" id="{9B02D2AB-D383-D37E-69CE-F0FD639A5930}"/>
              </a:ext>
            </a:extLst>
          </p:cNvPr>
          <p:cNvPicPr>
            <a:picLocks noChangeAspect="1"/>
          </p:cNvPicPr>
          <p:nvPr/>
        </p:nvPicPr>
        <p:blipFill>
          <a:blip r:embed="rId6"/>
          <a:stretch>
            <a:fillRect/>
          </a:stretch>
        </p:blipFill>
        <p:spPr>
          <a:xfrm>
            <a:off x="8621945" y="3046696"/>
            <a:ext cx="2968171" cy="2350165"/>
          </a:xfrm>
          <a:prstGeom prst="rect">
            <a:avLst/>
          </a:prstGeom>
          <a:ln w="57150">
            <a:noFill/>
          </a:ln>
          <a:effectLst>
            <a:outerShdw blurRad="127000" dist="50800" dir="2400000" algn="ctr" rotWithShape="0">
              <a:srgbClr val="000000"/>
            </a:outerShdw>
          </a:effectLst>
        </p:spPr>
      </p:pic>
      <p:sp>
        <p:nvSpPr>
          <p:cNvPr id="4" name="Text Placeholder 1">
            <a:extLst>
              <a:ext uri="{FF2B5EF4-FFF2-40B4-BE49-F238E27FC236}">
                <a16:creationId xmlns:a16="http://schemas.microsoft.com/office/drawing/2014/main" id="{708AEBBF-B4CF-E561-F795-FEAB18D7A4AC}"/>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1583427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blue letter t on a black background&#10;&#10;Description automatically generated">
            <a:extLst>
              <a:ext uri="{FF2B5EF4-FFF2-40B4-BE49-F238E27FC236}">
                <a16:creationId xmlns:a16="http://schemas.microsoft.com/office/drawing/2014/main" id="{AA47B01F-E05F-EB00-4F80-CE8DEB96BAA3}"/>
              </a:ext>
            </a:extLst>
          </p:cNvPr>
          <p:cNvPicPr>
            <a:picLocks noChangeAspect="1"/>
          </p:cNvPicPr>
          <p:nvPr/>
        </p:nvPicPr>
        <p:blipFill>
          <a:blip r:embed="rId3"/>
          <a:stretch>
            <a:fillRect/>
          </a:stretch>
        </p:blipFill>
        <p:spPr>
          <a:xfrm>
            <a:off x="8791614" y="252907"/>
            <a:ext cx="3177445" cy="259695"/>
          </a:xfrm>
          <a:prstGeom prst="rect">
            <a:avLst/>
          </a:prstGeom>
        </p:spPr>
      </p:pic>
      <p:sp>
        <p:nvSpPr>
          <p:cNvPr id="5" name="Text Placeholder 3">
            <a:extLst>
              <a:ext uri="{FF2B5EF4-FFF2-40B4-BE49-F238E27FC236}">
                <a16:creationId xmlns:a16="http://schemas.microsoft.com/office/drawing/2014/main" id="{7D588F12-1A76-B999-851B-F091818924D7}"/>
              </a:ext>
            </a:extLst>
          </p:cNvPr>
          <p:cNvSpPr txBox="1">
            <a:spLocks/>
          </p:cNvSpPr>
          <p:nvPr/>
        </p:nvSpPr>
        <p:spPr>
          <a:xfrm>
            <a:off x="4374101" y="910764"/>
            <a:ext cx="7530410" cy="403686"/>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lnSpc>
                <a:spcPct val="100000"/>
              </a:lnSpc>
              <a:spcBef>
                <a:spcPts val="0"/>
              </a:spcBef>
            </a:pPr>
            <a:r>
              <a:rPr lang="en-US" sz="1600" b="0" i="0" kern="100" dirty="0">
                <a:solidFill>
                  <a:srgbClr val="002060"/>
                </a:solidFill>
                <a:effectLst/>
                <a:latin typeface="+mn-lt"/>
                <a:ea typeface="+mn-ea"/>
                <a:cs typeface="Times New Roman" panose="02020603050405020304" pitchFamily="18" charset="0"/>
              </a:rPr>
              <a:t>Email Subject Line: </a:t>
            </a:r>
            <a:r>
              <a:rPr lang="en-US" sz="1600" kern="100" dirty="0">
                <a:solidFill>
                  <a:srgbClr val="002060"/>
                </a:solidFill>
                <a:cs typeface="Times New Roman" panose="02020603050405020304" pitchFamily="18" charset="0"/>
              </a:rPr>
              <a:t>Have you checked your home’s equity lately?</a:t>
            </a:r>
          </a:p>
        </p:txBody>
      </p:sp>
      <p:sp>
        <p:nvSpPr>
          <p:cNvPr id="10" name="TextBox 9">
            <a:extLst>
              <a:ext uri="{FF2B5EF4-FFF2-40B4-BE49-F238E27FC236}">
                <a16:creationId xmlns:a16="http://schemas.microsoft.com/office/drawing/2014/main" id="{9D5D0E50-A310-0E06-EA4C-0A1B70BEE7BC}"/>
              </a:ext>
            </a:extLst>
          </p:cNvPr>
          <p:cNvSpPr txBox="1"/>
          <p:nvPr/>
        </p:nvSpPr>
        <p:spPr>
          <a:xfrm>
            <a:off x="4374101" y="1314450"/>
            <a:ext cx="7530410" cy="3600986"/>
          </a:xfrm>
          <a:prstGeom prst="rect">
            <a:avLst/>
          </a:prstGeom>
          <a:noFill/>
        </p:spPr>
        <p:txBody>
          <a:bodyPr wrap="square" rtlCol="0">
            <a:spAutoFit/>
          </a:bodyPr>
          <a:lstStyle/>
          <a:p>
            <a:r>
              <a:rPr lang="en-US" sz="1200" dirty="0">
                <a:solidFill>
                  <a:srgbClr val="002060"/>
                </a:solidFill>
              </a:rPr>
              <a:t>Hello {{</a:t>
            </a:r>
            <a:r>
              <a:rPr lang="en-US" sz="1200" dirty="0" err="1">
                <a:solidFill>
                  <a:srgbClr val="002060"/>
                </a:solidFill>
              </a:rPr>
              <a:t>recipient.f_name</a:t>
            </a:r>
            <a:r>
              <a:rPr lang="en-US" sz="1200" dirty="0">
                <a:solidFill>
                  <a:srgbClr val="002060"/>
                </a:solidFill>
              </a:rPr>
              <a:t>}},</a:t>
            </a:r>
          </a:p>
          <a:p>
            <a:endParaRPr lang="en-US" sz="1200" dirty="0">
              <a:solidFill>
                <a:srgbClr val="002060"/>
              </a:solidFill>
            </a:endParaRPr>
          </a:p>
          <a:p>
            <a:r>
              <a:rPr lang="en-US" sz="1200" dirty="0">
                <a:solidFill>
                  <a:srgbClr val="002060"/>
                </a:solidFill>
              </a:rPr>
              <a:t>I'm writing with an update about one of your biggest assets...your home. Do you know how much equity you have today? It may be a lot more than you realize.</a:t>
            </a:r>
          </a:p>
          <a:p>
            <a:endParaRPr lang="en-US" sz="1200" dirty="0">
              <a:solidFill>
                <a:srgbClr val="002060"/>
              </a:solidFill>
            </a:endParaRPr>
          </a:p>
          <a:p>
            <a:r>
              <a:rPr lang="en-US" sz="1200" b="1" dirty="0">
                <a:solidFill>
                  <a:srgbClr val="002060"/>
                </a:solidFill>
              </a:rPr>
              <a:t>Home equity: what it is, what you can do with it</a:t>
            </a:r>
          </a:p>
          <a:p>
            <a:endParaRPr lang="en-US" sz="1200" dirty="0">
              <a:solidFill>
                <a:srgbClr val="002060"/>
              </a:solidFill>
            </a:endParaRPr>
          </a:p>
          <a:p>
            <a:r>
              <a:rPr lang="en-US" sz="1200" dirty="0">
                <a:solidFill>
                  <a:srgbClr val="002060"/>
                </a:solidFill>
              </a:rPr>
              <a:t>Determining your home's equity is simple math. Subtract your mortgage balance from your home's current market value (this could be more than the price you originally paid). The difference provides you with an estimate of your equity.</a:t>
            </a:r>
          </a:p>
          <a:p>
            <a:endParaRPr lang="en-US" sz="1200" dirty="0">
              <a:solidFill>
                <a:srgbClr val="002060"/>
              </a:solidFill>
            </a:endParaRPr>
          </a:p>
          <a:p>
            <a:r>
              <a:rPr lang="en-US" sz="1200" b="1" dirty="0">
                <a:solidFill>
                  <a:srgbClr val="002060"/>
                </a:solidFill>
              </a:rPr>
              <a:t>Hate math? Don't worry, I've done it for you.</a:t>
            </a:r>
          </a:p>
          <a:p>
            <a:endParaRPr lang="en-US" sz="1200" b="1" dirty="0">
              <a:solidFill>
                <a:srgbClr val="002060"/>
              </a:solidFill>
            </a:endParaRPr>
          </a:p>
          <a:p>
            <a:r>
              <a:rPr lang="en-US" sz="1200" b="1" dirty="0">
                <a:solidFill>
                  <a:srgbClr val="002060"/>
                </a:solidFill>
              </a:rPr>
              <a:t>I obtained an estimate of your home's current equity and it adds up to around ${{</a:t>
            </a:r>
            <a:r>
              <a:rPr lang="en-US" sz="1200" b="1" dirty="0" err="1">
                <a:solidFill>
                  <a:srgbClr val="002060"/>
                </a:solidFill>
              </a:rPr>
              <a:t>recipient.enriched.equity.estimated_equity_dollars</a:t>
            </a:r>
            <a:r>
              <a:rPr lang="en-US" sz="1200" b="1" dirty="0">
                <a:solidFill>
                  <a:srgbClr val="002060"/>
                </a:solidFill>
              </a:rPr>
              <a:t> | </a:t>
            </a:r>
            <a:r>
              <a:rPr lang="en-US" sz="1200" b="1" dirty="0" err="1">
                <a:solidFill>
                  <a:srgbClr val="002060"/>
                </a:solidFill>
              </a:rPr>
              <a:t>formatNumber</a:t>
            </a:r>
            <a:r>
              <a:rPr lang="en-US" sz="1200" b="1" dirty="0">
                <a:solidFill>
                  <a:srgbClr val="002060"/>
                </a:solidFill>
              </a:rPr>
              <a:t> }}.</a:t>
            </a:r>
          </a:p>
          <a:p>
            <a:endParaRPr lang="en-US" sz="1200" dirty="0">
              <a:solidFill>
                <a:srgbClr val="002060"/>
              </a:solidFill>
            </a:endParaRPr>
          </a:p>
          <a:p>
            <a:r>
              <a:rPr lang="en-US" sz="1200" dirty="0">
                <a:solidFill>
                  <a:srgbClr val="002060"/>
                </a:solidFill>
              </a:rPr>
              <a:t>You can tap into some of this equity to finance whatever you like, either as a line of credit or a loan.</a:t>
            </a:r>
          </a:p>
          <a:p>
            <a:endParaRPr lang="en-US" sz="1200" dirty="0">
              <a:solidFill>
                <a:srgbClr val="002060"/>
              </a:solidFill>
            </a:endParaRPr>
          </a:p>
          <a:p>
            <a:r>
              <a:rPr lang="en-US" sz="1200" dirty="0">
                <a:solidFill>
                  <a:srgbClr val="002060"/>
                </a:solidFill>
              </a:rPr>
              <a:t>I'll be sending you details of these options soon, but if you can't wait, call me at {{</a:t>
            </a:r>
            <a:r>
              <a:rPr lang="en-US" sz="1200" dirty="0" err="1">
                <a:solidFill>
                  <a:srgbClr val="002060"/>
                </a:solidFill>
              </a:rPr>
              <a:t>sender.phone_cell</a:t>
            </a:r>
            <a:r>
              <a:rPr lang="en-US" sz="1200" dirty="0">
                <a:solidFill>
                  <a:srgbClr val="002060"/>
                </a:solidFill>
              </a:rPr>
              <a:t>}}.</a:t>
            </a:r>
          </a:p>
        </p:txBody>
      </p:sp>
      <p:pic>
        <p:nvPicPr>
          <p:cNvPr id="11" name="Picture 10">
            <a:extLst>
              <a:ext uri="{FF2B5EF4-FFF2-40B4-BE49-F238E27FC236}">
                <a16:creationId xmlns:a16="http://schemas.microsoft.com/office/drawing/2014/main" id="{65687A14-DAF3-8BEF-CDF0-28918B91E61B}"/>
              </a:ext>
            </a:extLst>
          </p:cNvPr>
          <p:cNvPicPr>
            <a:picLocks noChangeAspect="1"/>
          </p:cNvPicPr>
          <p:nvPr/>
        </p:nvPicPr>
        <p:blipFill>
          <a:blip r:embed="rId4"/>
          <a:srcRect/>
          <a:stretch/>
        </p:blipFill>
        <p:spPr>
          <a:xfrm>
            <a:off x="548769" y="915427"/>
            <a:ext cx="3587296" cy="5746639"/>
          </a:xfrm>
          <a:prstGeom prst="rect">
            <a:avLst/>
          </a:prstGeom>
          <a:effectLst>
            <a:outerShdw blurRad="127000" dist="50800" dir="2400000" algn="ctr" rotWithShape="0">
              <a:srgbClr val="000000"/>
            </a:outerShdw>
          </a:effectLst>
        </p:spPr>
      </p:pic>
      <p:sp>
        <p:nvSpPr>
          <p:cNvPr id="14" name="Text Placeholder 1">
            <a:extLst>
              <a:ext uri="{FF2B5EF4-FFF2-40B4-BE49-F238E27FC236}">
                <a16:creationId xmlns:a16="http://schemas.microsoft.com/office/drawing/2014/main" id="{942D545B-79E6-44E8-7407-8A2BA452E49E}"/>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3069686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blue letter t on a black background&#10;&#10;Description automatically generated">
            <a:extLst>
              <a:ext uri="{FF2B5EF4-FFF2-40B4-BE49-F238E27FC236}">
                <a16:creationId xmlns:a16="http://schemas.microsoft.com/office/drawing/2014/main" id="{AA47B01F-E05F-EB00-4F80-CE8DEB96BAA3}"/>
              </a:ext>
            </a:extLst>
          </p:cNvPr>
          <p:cNvPicPr>
            <a:picLocks noChangeAspect="1"/>
          </p:cNvPicPr>
          <p:nvPr/>
        </p:nvPicPr>
        <p:blipFill>
          <a:blip r:embed="rId3"/>
          <a:stretch>
            <a:fillRect/>
          </a:stretch>
        </p:blipFill>
        <p:spPr>
          <a:xfrm>
            <a:off x="8791614" y="252907"/>
            <a:ext cx="3177445" cy="259695"/>
          </a:xfrm>
          <a:prstGeom prst="rect">
            <a:avLst/>
          </a:prstGeom>
        </p:spPr>
      </p:pic>
      <p:sp>
        <p:nvSpPr>
          <p:cNvPr id="2" name="Text Placeholder 3">
            <a:extLst>
              <a:ext uri="{FF2B5EF4-FFF2-40B4-BE49-F238E27FC236}">
                <a16:creationId xmlns:a16="http://schemas.microsoft.com/office/drawing/2014/main" id="{AE38F302-53B2-65E8-4ED4-3C4038908ECD}"/>
              </a:ext>
            </a:extLst>
          </p:cNvPr>
          <p:cNvSpPr txBox="1">
            <a:spLocks/>
          </p:cNvSpPr>
          <p:nvPr/>
        </p:nvSpPr>
        <p:spPr>
          <a:xfrm>
            <a:off x="4374101" y="910764"/>
            <a:ext cx="7530410" cy="403686"/>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lnSpc>
                <a:spcPct val="100000"/>
              </a:lnSpc>
              <a:spcBef>
                <a:spcPts val="0"/>
              </a:spcBef>
            </a:pPr>
            <a:r>
              <a:rPr lang="en-US" sz="1600" b="0" i="0" kern="100" dirty="0">
                <a:solidFill>
                  <a:srgbClr val="002060"/>
                </a:solidFill>
                <a:effectLst/>
                <a:latin typeface="+mn-lt"/>
                <a:ea typeface="+mn-ea"/>
                <a:cs typeface="Times New Roman" panose="02020603050405020304" pitchFamily="18" charset="0"/>
              </a:rPr>
              <a:t>Email Subject Line: </a:t>
            </a:r>
            <a:r>
              <a:rPr lang="en-US" sz="1600" kern="100" dirty="0">
                <a:solidFill>
                  <a:srgbClr val="002060"/>
                </a:solidFill>
                <a:cs typeface="Times New Roman" panose="02020603050405020304" pitchFamily="18" charset="0"/>
              </a:rPr>
              <a:t>The future's more affordable with home equity</a:t>
            </a:r>
          </a:p>
        </p:txBody>
      </p:sp>
      <p:sp>
        <p:nvSpPr>
          <p:cNvPr id="3" name="TextBox 2">
            <a:extLst>
              <a:ext uri="{FF2B5EF4-FFF2-40B4-BE49-F238E27FC236}">
                <a16:creationId xmlns:a16="http://schemas.microsoft.com/office/drawing/2014/main" id="{249DA044-ECA8-5C34-2EB8-2C9C9D4DC557}"/>
              </a:ext>
            </a:extLst>
          </p:cNvPr>
          <p:cNvSpPr txBox="1"/>
          <p:nvPr/>
        </p:nvSpPr>
        <p:spPr>
          <a:xfrm>
            <a:off x="4374101" y="1314450"/>
            <a:ext cx="7530410" cy="4154984"/>
          </a:xfrm>
          <a:prstGeom prst="rect">
            <a:avLst/>
          </a:prstGeom>
          <a:noFill/>
        </p:spPr>
        <p:txBody>
          <a:bodyPr wrap="square" rtlCol="0">
            <a:spAutoFit/>
          </a:bodyPr>
          <a:lstStyle/>
          <a:p>
            <a:r>
              <a:rPr lang="en-US" sz="1200" dirty="0">
                <a:solidFill>
                  <a:srgbClr val="002060"/>
                </a:solidFill>
              </a:rPr>
              <a:t>Hi {{</a:t>
            </a:r>
            <a:r>
              <a:rPr lang="en-US" sz="1200" dirty="0" err="1">
                <a:solidFill>
                  <a:srgbClr val="002060"/>
                </a:solidFill>
              </a:rPr>
              <a:t>recipient.f_name</a:t>
            </a:r>
            <a:r>
              <a:rPr lang="en-US" sz="1200" dirty="0">
                <a:solidFill>
                  <a:srgbClr val="002060"/>
                </a:solidFill>
              </a:rPr>
              <a:t>}},</a:t>
            </a:r>
          </a:p>
          <a:p>
            <a:endParaRPr lang="en-US" sz="1200" dirty="0">
              <a:solidFill>
                <a:srgbClr val="002060"/>
              </a:solidFill>
            </a:endParaRPr>
          </a:p>
          <a:p>
            <a:r>
              <a:rPr lang="en-US" sz="1200" dirty="0">
                <a:solidFill>
                  <a:srgbClr val="002060"/>
                </a:solidFill>
              </a:rPr>
              <a:t>I have some news about your home equity options...and I think you'll like them. You may even LOVE them.</a:t>
            </a:r>
          </a:p>
          <a:p>
            <a:endParaRPr lang="en-US" sz="1200" dirty="0">
              <a:solidFill>
                <a:srgbClr val="002060"/>
              </a:solidFill>
            </a:endParaRPr>
          </a:p>
          <a:p>
            <a:r>
              <a:rPr lang="en-US" sz="1200" dirty="0">
                <a:solidFill>
                  <a:srgbClr val="002060"/>
                </a:solidFill>
              </a:rPr>
              <a:t>Here's the good news. Our records show that you may have a sizeable amount of equity in your home.</a:t>
            </a:r>
          </a:p>
          <a:p>
            <a:endParaRPr lang="en-US" sz="1200" dirty="0">
              <a:solidFill>
                <a:srgbClr val="002060"/>
              </a:solidFill>
            </a:endParaRPr>
          </a:p>
          <a:p>
            <a:r>
              <a:rPr lang="en-US" sz="1200" b="1" dirty="0">
                <a:solidFill>
                  <a:srgbClr val="002060"/>
                </a:solidFill>
              </a:rPr>
              <a:t>A current estimate of your home equity comes to around ${{</a:t>
            </a:r>
            <a:r>
              <a:rPr lang="en-US" sz="1200" b="1" dirty="0" err="1">
                <a:solidFill>
                  <a:srgbClr val="002060"/>
                </a:solidFill>
              </a:rPr>
              <a:t>recipient.enriched.equity.estimated_equity_dollars</a:t>
            </a:r>
            <a:r>
              <a:rPr lang="en-US" sz="1200" b="1" dirty="0">
                <a:solidFill>
                  <a:srgbClr val="002060"/>
                </a:solidFill>
              </a:rPr>
              <a:t> | </a:t>
            </a:r>
            <a:r>
              <a:rPr lang="en-US" sz="1200" b="1" dirty="0" err="1">
                <a:solidFill>
                  <a:srgbClr val="002060"/>
                </a:solidFill>
              </a:rPr>
              <a:t>formatNumber</a:t>
            </a:r>
            <a:r>
              <a:rPr lang="en-US" sz="1200" b="1" dirty="0">
                <a:solidFill>
                  <a:srgbClr val="002060"/>
                </a:solidFill>
              </a:rPr>
              <a:t> }}.</a:t>
            </a:r>
          </a:p>
          <a:p>
            <a:endParaRPr lang="en-US" sz="1200" b="1" dirty="0">
              <a:solidFill>
                <a:srgbClr val="002060"/>
              </a:solidFill>
            </a:endParaRPr>
          </a:p>
          <a:p>
            <a:r>
              <a:rPr lang="en-US" sz="1200" b="1" dirty="0">
                <a:solidFill>
                  <a:srgbClr val="002060"/>
                </a:solidFill>
              </a:rPr>
              <a:t>Pretty cool, huh?</a:t>
            </a:r>
          </a:p>
          <a:p>
            <a:endParaRPr lang="en-US" sz="1200" dirty="0">
              <a:solidFill>
                <a:srgbClr val="002060"/>
              </a:solidFill>
            </a:endParaRPr>
          </a:p>
          <a:p>
            <a:r>
              <a:rPr lang="en-US" sz="1200" dirty="0">
                <a:solidFill>
                  <a:srgbClr val="002060"/>
                </a:solidFill>
              </a:rPr>
              <a:t>Think of what you could do with some of these funds...</a:t>
            </a:r>
          </a:p>
          <a:p>
            <a:endParaRPr lang="en-US" sz="1200" dirty="0">
              <a:solidFill>
                <a:srgbClr val="002060"/>
              </a:solidFill>
            </a:endParaRPr>
          </a:p>
          <a:p>
            <a:pPr marL="171450" indent="-171450">
              <a:buFont typeface="Arial" panose="020B0604020202020204" pitchFamily="34" charset="0"/>
              <a:buChar char="•"/>
            </a:pPr>
            <a:r>
              <a:rPr lang="en-US" sz="1200" dirty="0">
                <a:solidFill>
                  <a:srgbClr val="002060"/>
                </a:solidFill>
              </a:rPr>
              <a:t>Make your home more comfortable with some renovations or improvements.</a:t>
            </a:r>
          </a:p>
          <a:p>
            <a:pPr marL="171450" indent="-171450">
              <a:buFont typeface="Arial" panose="020B0604020202020204" pitchFamily="34" charset="0"/>
              <a:buChar char="•"/>
            </a:pPr>
            <a:r>
              <a:rPr lang="en-US" sz="1200" dirty="0">
                <a:solidFill>
                  <a:srgbClr val="002060"/>
                </a:solidFill>
              </a:rPr>
              <a:t>Replace aging heating or cooling systems, so you're more comfortable all year round.</a:t>
            </a:r>
          </a:p>
          <a:p>
            <a:pPr marL="171450" indent="-171450">
              <a:buFont typeface="Arial" panose="020B0604020202020204" pitchFamily="34" charset="0"/>
              <a:buChar char="•"/>
            </a:pPr>
            <a:r>
              <a:rPr lang="en-US" sz="1200" dirty="0">
                <a:solidFill>
                  <a:srgbClr val="002060"/>
                </a:solidFill>
              </a:rPr>
              <a:t>Add an extra bathroom. No more waiting in line!</a:t>
            </a:r>
          </a:p>
          <a:p>
            <a:pPr marL="171450" indent="-171450">
              <a:buFont typeface="Arial" panose="020B0604020202020204" pitchFamily="34" charset="0"/>
              <a:buChar char="•"/>
            </a:pPr>
            <a:r>
              <a:rPr lang="en-US" sz="1200" dirty="0">
                <a:solidFill>
                  <a:srgbClr val="002060"/>
                </a:solidFill>
              </a:rPr>
              <a:t>Add a guest bedroom so weekend visitors don't have to sleep on the sofa.</a:t>
            </a:r>
          </a:p>
          <a:p>
            <a:pPr marL="171450" indent="-171450">
              <a:buFont typeface="Arial" panose="020B0604020202020204" pitchFamily="34" charset="0"/>
              <a:buChar char="•"/>
            </a:pPr>
            <a:r>
              <a:rPr lang="en-US" sz="1200" dirty="0">
                <a:solidFill>
                  <a:srgbClr val="002060"/>
                </a:solidFill>
              </a:rPr>
              <a:t>Build a tiny home, she-shed or man cave for better downtime.</a:t>
            </a:r>
          </a:p>
          <a:p>
            <a:endParaRPr lang="en-US" sz="1200" dirty="0">
              <a:solidFill>
                <a:srgbClr val="002060"/>
              </a:solidFill>
            </a:endParaRPr>
          </a:p>
          <a:p>
            <a:r>
              <a:rPr lang="en-US" sz="1200" dirty="0">
                <a:solidFill>
                  <a:srgbClr val="002060"/>
                </a:solidFill>
              </a:rPr>
              <a:t>No matter what you choose, you'll be more comfortable while increasing your home's value.</a:t>
            </a:r>
          </a:p>
          <a:p>
            <a:endParaRPr lang="en-US" sz="1200" dirty="0">
              <a:solidFill>
                <a:srgbClr val="002060"/>
              </a:solidFill>
            </a:endParaRPr>
          </a:p>
          <a:p>
            <a:r>
              <a:rPr lang="en-US" sz="1200" dirty="0">
                <a:solidFill>
                  <a:srgbClr val="002060"/>
                </a:solidFill>
              </a:rPr>
              <a:t>If you'd like to have a conversation about how you can leverage your existing equity, please contact me today.</a:t>
            </a:r>
          </a:p>
        </p:txBody>
      </p:sp>
      <p:pic>
        <p:nvPicPr>
          <p:cNvPr id="4" name="Picture 3">
            <a:extLst>
              <a:ext uri="{FF2B5EF4-FFF2-40B4-BE49-F238E27FC236}">
                <a16:creationId xmlns:a16="http://schemas.microsoft.com/office/drawing/2014/main" id="{24024A91-26E8-CBB6-FCA8-D31509E955DD}"/>
              </a:ext>
            </a:extLst>
          </p:cNvPr>
          <p:cNvPicPr>
            <a:picLocks noChangeAspect="1"/>
          </p:cNvPicPr>
          <p:nvPr/>
        </p:nvPicPr>
        <p:blipFill>
          <a:blip r:embed="rId4"/>
          <a:srcRect/>
          <a:stretch/>
        </p:blipFill>
        <p:spPr>
          <a:xfrm>
            <a:off x="548769" y="909670"/>
            <a:ext cx="3438440" cy="5758550"/>
          </a:xfrm>
          <a:prstGeom prst="rect">
            <a:avLst/>
          </a:prstGeom>
          <a:effectLst>
            <a:outerShdw blurRad="127000" dist="50800" dir="2400000" algn="ctr" rotWithShape="0">
              <a:srgbClr val="000000"/>
            </a:outerShdw>
          </a:effectLst>
        </p:spPr>
      </p:pic>
      <p:sp>
        <p:nvSpPr>
          <p:cNvPr id="11" name="Text Placeholder 1">
            <a:extLst>
              <a:ext uri="{FF2B5EF4-FFF2-40B4-BE49-F238E27FC236}">
                <a16:creationId xmlns:a16="http://schemas.microsoft.com/office/drawing/2014/main" id="{F70E0CEA-C518-1179-F7A2-40E9E44953F5}"/>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1025690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09B43D-8FDA-558E-9D98-A01D2AB7F452}"/>
            </a:ext>
          </a:extLst>
        </p:cNvPr>
        <p:cNvGrpSpPr/>
        <p:nvPr/>
      </p:nvGrpSpPr>
      <p:grpSpPr>
        <a:xfrm>
          <a:off x="0" y="0"/>
          <a:ext cx="0" cy="0"/>
          <a:chOff x="0" y="0"/>
          <a:chExt cx="0" cy="0"/>
        </a:xfrm>
      </p:grpSpPr>
      <p:pic>
        <p:nvPicPr>
          <p:cNvPr id="8" name="Picture 7" descr="A blue letter t on a black background&#10;&#10;Description automatically generated">
            <a:extLst>
              <a:ext uri="{FF2B5EF4-FFF2-40B4-BE49-F238E27FC236}">
                <a16:creationId xmlns:a16="http://schemas.microsoft.com/office/drawing/2014/main" id="{05563619-3F13-565C-E573-2E02172B0D4C}"/>
              </a:ext>
            </a:extLst>
          </p:cNvPr>
          <p:cNvPicPr>
            <a:picLocks noChangeAspect="1"/>
          </p:cNvPicPr>
          <p:nvPr/>
        </p:nvPicPr>
        <p:blipFill>
          <a:blip r:embed="rId3"/>
          <a:stretch>
            <a:fillRect/>
          </a:stretch>
        </p:blipFill>
        <p:spPr>
          <a:xfrm>
            <a:off x="8791614" y="252907"/>
            <a:ext cx="3177445" cy="259695"/>
          </a:xfrm>
          <a:prstGeom prst="rect">
            <a:avLst/>
          </a:prstGeom>
        </p:spPr>
      </p:pic>
      <p:sp>
        <p:nvSpPr>
          <p:cNvPr id="5" name="Text Placeholder 3">
            <a:extLst>
              <a:ext uri="{FF2B5EF4-FFF2-40B4-BE49-F238E27FC236}">
                <a16:creationId xmlns:a16="http://schemas.microsoft.com/office/drawing/2014/main" id="{29DFAFEA-13BE-E989-BE17-2A7E384CC893}"/>
              </a:ext>
            </a:extLst>
          </p:cNvPr>
          <p:cNvSpPr txBox="1">
            <a:spLocks/>
          </p:cNvSpPr>
          <p:nvPr/>
        </p:nvSpPr>
        <p:spPr>
          <a:xfrm>
            <a:off x="4374101" y="910764"/>
            <a:ext cx="7530410" cy="403686"/>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lnSpc>
                <a:spcPct val="100000"/>
              </a:lnSpc>
              <a:spcBef>
                <a:spcPts val="0"/>
              </a:spcBef>
            </a:pPr>
            <a:r>
              <a:rPr lang="en-US" sz="1600" b="0" i="0" kern="100" dirty="0">
                <a:solidFill>
                  <a:srgbClr val="002060"/>
                </a:solidFill>
                <a:effectLst/>
                <a:latin typeface="+mn-lt"/>
                <a:ea typeface="+mn-ea"/>
                <a:cs typeface="Times New Roman" panose="02020603050405020304" pitchFamily="18" charset="0"/>
              </a:rPr>
              <a:t>Email Subject Line: </a:t>
            </a:r>
            <a:r>
              <a:rPr lang="en-US" sz="1600" kern="100" dirty="0">
                <a:solidFill>
                  <a:srgbClr val="002060"/>
                </a:solidFill>
                <a:cs typeface="Times New Roman" panose="02020603050405020304" pitchFamily="18" charset="0"/>
              </a:rPr>
              <a:t>How home equity can help you tame inflation</a:t>
            </a:r>
          </a:p>
        </p:txBody>
      </p:sp>
      <p:sp>
        <p:nvSpPr>
          <p:cNvPr id="10" name="TextBox 9">
            <a:extLst>
              <a:ext uri="{FF2B5EF4-FFF2-40B4-BE49-F238E27FC236}">
                <a16:creationId xmlns:a16="http://schemas.microsoft.com/office/drawing/2014/main" id="{2CCF596C-F334-49F9-38F2-D5074E60F816}"/>
              </a:ext>
            </a:extLst>
          </p:cNvPr>
          <p:cNvSpPr txBox="1"/>
          <p:nvPr/>
        </p:nvSpPr>
        <p:spPr>
          <a:xfrm>
            <a:off x="4374101" y="1314450"/>
            <a:ext cx="7530410" cy="4154984"/>
          </a:xfrm>
          <a:prstGeom prst="rect">
            <a:avLst/>
          </a:prstGeom>
          <a:noFill/>
        </p:spPr>
        <p:txBody>
          <a:bodyPr wrap="square" rtlCol="0">
            <a:spAutoFit/>
          </a:bodyPr>
          <a:lstStyle/>
          <a:p>
            <a:r>
              <a:rPr lang="en-US" sz="1200" dirty="0">
                <a:solidFill>
                  <a:srgbClr val="002060"/>
                </a:solidFill>
              </a:rPr>
              <a:t>Hello {{</a:t>
            </a:r>
            <a:r>
              <a:rPr lang="en-US" sz="1200" dirty="0" err="1">
                <a:solidFill>
                  <a:srgbClr val="002060"/>
                </a:solidFill>
              </a:rPr>
              <a:t>recipient.f_name</a:t>
            </a:r>
            <a:r>
              <a:rPr lang="en-US" sz="1200" dirty="0">
                <a:solidFill>
                  <a:srgbClr val="002060"/>
                </a:solidFill>
              </a:rPr>
              <a:t>}},</a:t>
            </a:r>
          </a:p>
          <a:p>
            <a:endParaRPr lang="en-US" sz="1200" dirty="0">
              <a:solidFill>
                <a:srgbClr val="002060"/>
              </a:solidFill>
            </a:endParaRPr>
          </a:p>
          <a:p>
            <a:r>
              <a:rPr lang="en-US" sz="1200" dirty="0">
                <a:solidFill>
                  <a:srgbClr val="002060"/>
                </a:solidFill>
              </a:rPr>
              <a:t>I'm writing to introduce some options you may have for taking control of your finances, especially if you have some credit card debt you'd like to see gone.</a:t>
            </a:r>
          </a:p>
          <a:p>
            <a:endParaRPr lang="en-US" sz="1200" dirty="0">
              <a:solidFill>
                <a:srgbClr val="002060"/>
              </a:solidFill>
            </a:endParaRPr>
          </a:p>
          <a:p>
            <a:r>
              <a:rPr lang="en-US" sz="1200" b="1" dirty="0">
                <a:solidFill>
                  <a:srgbClr val="002060"/>
                </a:solidFill>
              </a:rPr>
              <a:t>How to kick high interest rates to the curb.</a:t>
            </a:r>
          </a:p>
          <a:p>
            <a:endParaRPr lang="en-US" sz="1200" dirty="0">
              <a:solidFill>
                <a:srgbClr val="002060"/>
              </a:solidFill>
            </a:endParaRPr>
          </a:p>
          <a:p>
            <a:r>
              <a:rPr lang="en-US" sz="1200" dirty="0">
                <a:solidFill>
                  <a:srgbClr val="002060"/>
                </a:solidFill>
              </a:rPr>
              <a:t>When inflation hits, many consumers end up using their credit cards to cope with rising prices, especially when there's too much month left at the end of the money.</a:t>
            </a:r>
          </a:p>
          <a:p>
            <a:endParaRPr lang="en-US" sz="1200" dirty="0">
              <a:solidFill>
                <a:srgbClr val="002060"/>
              </a:solidFill>
            </a:endParaRPr>
          </a:p>
          <a:p>
            <a:r>
              <a:rPr lang="en-US" sz="1200" dirty="0">
                <a:solidFill>
                  <a:srgbClr val="002060"/>
                </a:solidFill>
              </a:rPr>
              <a:t>If you're currently working to pay off some credit card balances, your equity could be your secret weapon...one that will help you save.</a:t>
            </a:r>
          </a:p>
          <a:p>
            <a:endParaRPr lang="en-US" sz="1200" dirty="0">
              <a:solidFill>
                <a:srgbClr val="002060"/>
              </a:solidFill>
            </a:endParaRPr>
          </a:p>
          <a:p>
            <a:r>
              <a:rPr lang="en-US" sz="1200" b="1" dirty="0">
                <a:solidFill>
                  <a:srgbClr val="002060"/>
                </a:solidFill>
              </a:rPr>
              <a:t>Tell your home it's payback time.</a:t>
            </a:r>
          </a:p>
          <a:p>
            <a:endParaRPr lang="en-US" sz="1200" dirty="0">
              <a:solidFill>
                <a:srgbClr val="002060"/>
              </a:solidFill>
            </a:endParaRPr>
          </a:p>
          <a:p>
            <a:r>
              <a:rPr lang="en-US" sz="1200" dirty="0">
                <a:solidFill>
                  <a:srgbClr val="002060"/>
                </a:solidFill>
              </a:rPr>
              <a:t>You can use a portion of your home's equity to consolidate and pay off high-interest credit debt, plus other loan balances. The choice is yours!</a:t>
            </a:r>
          </a:p>
          <a:p>
            <a:endParaRPr lang="en-US" sz="1200" dirty="0">
              <a:solidFill>
                <a:srgbClr val="002060"/>
              </a:solidFill>
            </a:endParaRPr>
          </a:p>
          <a:p>
            <a:r>
              <a:rPr lang="en-US" sz="1200" dirty="0">
                <a:solidFill>
                  <a:srgbClr val="002060"/>
                </a:solidFill>
              </a:rPr>
              <a:t>Go for a home equity line of credit, home equity loan or cash-out refinance. Each puts you in control of your money so you can pay off debts and keep more of your monthly income.</a:t>
            </a:r>
          </a:p>
          <a:p>
            <a:endParaRPr lang="en-US" sz="1200" dirty="0">
              <a:solidFill>
                <a:srgbClr val="002060"/>
              </a:solidFill>
            </a:endParaRPr>
          </a:p>
          <a:p>
            <a:r>
              <a:rPr lang="en-US" sz="1200" dirty="0">
                <a:solidFill>
                  <a:srgbClr val="002060"/>
                </a:solidFill>
              </a:rPr>
              <a:t>Call me at {{</a:t>
            </a:r>
            <a:r>
              <a:rPr lang="en-US" sz="1200" dirty="0" err="1">
                <a:solidFill>
                  <a:srgbClr val="002060"/>
                </a:solidFill>
              </a:rPr>
              <a:t>sender.phone_cell</a:t>
            </a:r>
            <a:r>
              <a:rPr lang="en-US" sz="1200" dirty="0">
                <a:solidFill>
                  <a:srgbClr val="002060"/>
                </a:solidFill>
              </a:rPr>
              <a:t>}} so I can present you with a personalized plan to eliminate debt.</a:t>
            </a:r>
          </a:p>
        </p:txBody>
      </p:sp>
      <p:pic>
        <p:nvPicPr>
          <p:cNvPr id="11" name="Picture 10">
            <a:extLst>
              <a:ext uri="{FF2B5EF4-FFF2-40B4-BE49-F238E27FC236}">
                <a16:creationId xmlns:a16="http://schemas.microsoft.com/office/drawing/2014/main" id="{E8979876-020D-7066-7BAB-F9E83C3F9A7C}"/>
              </a:ext>
            </a:extLst>
          </p:cNvPr>
          <p:cNvPicPr>
            <a:picLocks noChangeAspect="1"/>
          </p:cNvPicPr>
          <p:nvPr/>
        </p:nvPicPr>
        <p:blipFill>
          <a:blip r:embed="rId4"/>
          <a:srcRect/>
          <a:stretch/>
        </p:blipFill>
        <p:spPr>
          <a:xfrm>
            <a:off x="548769" y="915427"/>
            <a:ext cx="3587296" cy="5746639"/>
          </a:xfrm>
          <a:prstGeom prst="rect">
            <a:avLst/>
          </a:prstGeom>
          <a:effectLst>
            <a:outerShdw blurRad="127000" dist="50800" dir="2400000" algn="ctr" rotWithShape="0">
              <a:srgbClr val="000000"/>
            </a:outerShdw>
          </a:effectLst>
        </p:spPr>
      </p:pic>
      <p:sp>
        <p:nvSpPr>
          <p:cNvPr id="12" name="Text Placeholder 1">
            <a:extLst>
              <a:ext uri="{FF2B5EF4-FFF2-40B4-BE49-F238E27FC236}">
                <a16:creationId xmlns:a16="http://schemas.microsoft.com/office/drawing/2014/main" id="{99FEB126-A804-0D4D-114E-C259714F29B2}"/>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283877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4EE93-3D6E-4C4B-2FFC-161E4A5199FD}"/>
            </a:ext>
          </a:extLst>
        </p:cNvPr>
        <p:cNvGrpSpPr/>
        <p:nvPr/>
      </p:nvGrpSpPr>
      <p:grpSpPr>
        <a:xfrm>
          <a:off x="0" y="0"/>
          <a:ext cx="0" cy="0"/>
          <a:chOff x="0" y="0"/>
          <a:chExt cx="0" cy="0"/>
        </a:xfrm>
      </p:grpSpPr>
      <p:pic>
        <p:nvPicPr>
          <p:cNvPr id="8" name="Picture 7" descr="A blue letter t on a black background&#10;&#10;Description automatically generated">
            <a:extLst>
              <a:ext uri="{FF2B5EF4-FFF2-40B4-BE49-F238E27FC236}">
                <a16:creationId xmlns:a16="http://schemas.microsoft.com/office/drawing/2014/main" id="{77A6EF0A-DDA2-F17E-C619-CB75DD05543C}"/>
              </a:ext>
            </a:extLst>
          </p:cNvPr>
          <p:cNvPicPr>
            <a:picLocks noChangeAspect="1"/>
          </p:cNvPicPr>
          <p:nvPr/>
        </p:nvPicPr>
        <p:blipFill>
          <a:blip r:embed="rId3"/>
          <a:stretch>
            <a:fillRect/>
          </a:stretch>
        </p:blipFill>
        <p:spPr>
          <a:xfrm>
            <a:off x="8791614" y="252907"/>
            <a:ext cx="3177445" cy="259695"/>
          </a:xfrm>
          <a:prstGeom prst="rect">
            <a:avLst/>
          </a:prstGeom>
        </p:spPr>
      </p:pic>
      <p:sp>
        <p:nvSpPr>
          <p:cNvPr id="2" name="Text Placeholder 3">
            <a:extLst>
              <a:ext uri="{FF2B5EF4-FFF2-40B4-BE49-F238E27FC236}">
                <a16:creationId xmlns:a16="http://schemas.microsoft.com/office/drawing/2014/main" id="{D89BCB9A-ABAC-8C41-E353-BB65AE7555E6}"/>
              </a:ext>
            </a:extLst>
          </p:cNvPr>
          <p:cNvSpPr txBox="1">
            <a:spLocks/>
          </p:cNvSpPr>
          <p:nvPr/>
        </p:nvSpPr>
        <p:spPr>
          <a:xfrm>
            <a:off x="4374101" y="910764"/>
            <a:ext cx="7530410" cy="403686"/>
          </a:xfrm>
          <a:prstGeom prst="rect">
            <a:avLst/>
          </a:prstGeom>
        </p:spPr>
        <p:txBody>
          <a:bodyPr/>
          <a:lstStyle>
            <a:lvl1pPr marL="0" indent="0" algn="l" defTabSz="914400" rtl="0" eaLnBrk="1" latinLnBrk="0" hangingPunct="1">
              <a:lnSpc>
                <a:spcPct val="150000"/>
              </a:lnSpc>
              <a:spcBef>
                <a:spcPts val="1000"/>
              </a:spcBef>
              <a:buFontTx/>
              <a:buNone/>
              <a:defRPr lang="en-US" sz="1800" b="0" i="0" kern="1200" smtClean="0">
                <a:solidFill>
                  <a:schemeClr val="tx1"/>
                </a:solidFill>
                <a:effectLst/>
                <a:latin typeface="+mn-lt"/>
                <a:ea typeface="+mn-ea"/>
                <a:cs typeface="+mn-cs"/>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868680">
              <a:lnSpc>
                <a:spcPct val="100000"/>
              </a:lnSpc>
              <a:spcBef>
                <a:spcPts val="0"/>
              </a:spcBef>
            </a:pPr>
            <a:r>
              <a:rPr lang="en-US" sz="1600" b="0" i="0" kern="100" dirty="0">
                <a:solidFill>
                  <a:srgbClr val="002060"/>
                </a:solidFill>
                <a:effectLst/>
                <a:latin typeface="+mn-lt"/>
                <a:ea typeface="+mn-ea"/>
                <a:cs typeface="Times New Roman" panose="02020603050405020304" pitchFamily="18" charset="0"/>
              </a:rPr>
              <a:t>Email Subject Line: </a:t>
            </a:r>
            <a:r>
              <a:rPr lang="en-US" sz="1600" kern="100" dirty="0">
                <a:solidFill>
                  <a:srgbClr val="002060"/>
                </a:solidFill>
                <a:cs typeface="Times New Roman" panose="02020603050405020304" pitchFamily="18" charset="0"/>
              </a:rPr>
              <a:t>Your home equity's ready when you are</a:t>
            </a:r>
          </a:p>
        </p:txBody>
      </p:sp>
      <p:sp>
        <p:nvSpPr>
          <p:cNvPr id="3" name="TextBox 2">
            <a:extLst>
              <a:ext uri="{FF2B5EF4-FFF2-40B4-BE49-F238E27FC236}">
                <a16:creationId xmlns:a16="http://schemas.microsoft.com/office/drawing/2014/main" id="{89EAFDAD-CB0E-11CD-01F1-35378240B0B1}"/>
              </a:ext>
            </a:extLst>
          </p:cNvPr>
          <p:cNvSpPr txBox="1"/>
          <p:nvPr/>
        </p:nvSpPr>
        <p:spPr>
          <a:xfrm>
            <a:off x="4374101" y="1314450"/>
            <a:ext cx="7530410" cy="3046988"/>
          </a:xfrm>
          <a:prstGeom prst="rect">
            <a:avLst/>
          </a:prstGeom>
          <a:noFill/>
        </p:spPr>
        <p:txBody>
          <a:bodyPr wrap="square" rtlCol="0">
            <a:spAutoFit/>
          </a:bodyPr>
          <a:lstStyle/>
          <a:p>
            <a:r>
              <a:rPr lang="en-US" sz="1200" dirty="0">
                <a:solidFill>
                  <a:srgbClr val="002060"/>
                </a:solidFill>
              </a:rPr>
              <a:t>Hello {{</a:t>
            </a:r>
            <a:r>
              <a:rPr lang="en-US" sz="1200" dirty="0" err="1">
                <a:solidFill>
                  <a:srgbClr val="002060"/>
                </a:solidFill>
              </a:rPr>
              <a:t>recipient.f_name</a:t>
            </a:r>
            <a:r>
              <a:rPr lang="en-US" sz="1200" dirty="0">
                <a:solidFill>
                  <a:srgbClr val="002060"/>
                </a:solidFill>
              </a:rPr>
              <a:t>}},</a:t>
            </a:r>
          </a:p>
          <a:p>
            <a:endParaRPr lang="en-US" sz="1200" dirty="0">
              <a:solidFill>
                <a:srgbClr val="002060"/>
              </a:solidFill>
            </a:endParaRPr>
          </a:p>
          <a:p>
            <a:r>
              <a:rPr lang="en-US" sz="1200" dirty="0">
                <a:solidFill>
                  <a:srgbClr val="002060"/>
                </a:solidFill>
              </a:rPr>
              <a:t>If you've had a chance to check out the emails I've sent recently, you already know how your equity can help you get ahead. But if you still have questions or are unsure, I'm here to help.</a:t>
            </a:r>
          </a:p>
          <a:p>
            <a:endParaRPr lang="en-US" sz="1200" dirty="0">
              <a:solidFill>
                <a:srgbClr val="002060"/>
              </a:solidFill>
            </a:endParaRPr>
          </a:p>
          <a:p>
            <a:r>
              <a:rPr lang="en-US" sz="1200" dirty="0">
                <a:solidFill>
                  <a:srgbClr val="002060"/>
                </a:solidFill>
              </a:rPr>
              <a:t>While equity-based lines of credit and loans are smart ways to banish high-interest debt, finance remodeling projects or even buy a second property, that's just a few options.</a:t>
            </a:r>
          </a:p>
          <a:p>
            <a:endParaRPr lang="en-US" sz="1200" dirty="0">
              <a:solidFill>
                <a:srgbClr val="002060"/>
              </a:solidFill>
            </a:endParaRPr>
          </a:p>
          <a:p>
            <a:r>
              <a:rPr lang="en-US" sz="1200" b="1" dirty="0">
                <a:solidFill>
                  <a:srgbClr val="002060"/>
                </a:solidFill>
              </a:rPr>
              <a:t>Is it time to be your own boss?</a:t>
            </a:r>
          </a:p>
          <a:p>
            <a:endParaRPr lang="en-US" sz="1200" dirty="0">
              <a:solidFill>
                <a:srgbClr val="002060"/>
              </a:solidFill>
            </a:endParaRPr>
          </a:p>
          <a:p>
            <a:r>
              <a:rPr lang="en-US" sz="1200" dirty="0">
                <a:solidFill>
                  <a:srgbClr val="002060"/>
                </a:solidFill>
              </a:rPr>
              <a:t>Home equity funds can help you expand your existing business, create a side hustle, and even launch yourself as a full-time entrepreneur.</a:t>
            </a:r>
          </a:p>
          <a:p>
            <a:endParaRPr lang="en-US" sz="1200" dirty="0">
              <a:solidFill>
                <a:srgbClr val="002060"/>
              </a:solidFill>
            </a:endParaRPr>
          </a:p>
          <a:p>
            <a:r>
              <a:rPr lang="en-US" sz="1200" dirty="0">
                <a:solidFill>
                  <a:srgbClr val="002060"/>
                </a:solidFill>
              </a:rPr>
              <a:t>Consider your home's equity as your secret weapon. It's a stash you can access 24/7.</a:t>
            </a:r>
          </a:p>
          <a:p>
            <a:endParaRPr lang="en-US" sz="1200" dirty="0">
              <a:solidFill>
                <a:srgbClr val="002060"/>
              </a:solidFill>
            </a:endParaRPr>
          </a:p>
          <a:p>
            <a:r>
              <a:rPr lang="en-US" sz="1200" dirty="0">
                <a:solidFill>
                  <a:srgbClr val="002060"/>
                </a:solidFill>
              </a:rPr>
              <a:t>If you have questions about your equity options, or want to get started, call me at {{</a:t>
            </a:r>
            <a:r>
              <a:rPr lang="en-US" sz="1200" dirty="0" err="1">
                <a:solidFill>
                  <a:srgbClr val="002060"/>
                </a:solidFill>
              </a:rPr>
              <a:t>sender.phone_cell</a:t>
            </a:r>
            <a:r>
              <a:rPr lang="en-US" sz="1200" dirty="0">
                <a:solidFill>
                  <a:srgbClr val="002060"/>
                </a:solidFill>
              </a:rPr>
              <a:t>}}.</a:t>
            </a:r>
          </a:p>
        </p:txBody>
      </p:sp>
      <p:pic>
        <p:nvPicPr>
          <p:cNvPr id="4" name="Picture 3">
            <a:extLst>
              <a:ext uri="{FF2B5EF4-FFF2-40B4-BE49-F238E27FC236}">
                <a16:creationId xmlns:a16="http://schemas.microsoft.com/office/drawing/2014/main" id="{1FA65645-B091-F27E-6354-F0D0E244C33B}"/>
              </a:ext>
            </a:extLst>
          </p:cNvPr>
          <p:cNvPicPr>
            <a:picLocks noChangeAspect="1"/>
          </p:cNvPicPr>
          <p:nvPr/>
        </p:nvPicPr>
        <p:blipFill>
          <a:blip r:embed="rId4"/>
          <a:srcRect/>
          <a:stretch/>
        </p:blipFill>
        <p:spPr>
          <a:xfrm>
            <a:off x="548769" y="914220"/>
            <a:ext cx="3587296" cy="5084904"/>
          </a:xfrm>
          <a:prstGeom prst="rect">
            <a:avLst/>
          </a:prstGeom>
          <a:effectLst>
            <a:outerShdw blurRad="127000" dist="50800" dir="2400000" algn="ctr" rotWithShape="0">
              <a:srgbClr val="000000"/>
            </a:outerShdw>
          </a:effectLst>
        </p:spPr>
      </p:pic>
      <p:sp>
        <p:nvSpPr>
          <p:cNvPr id="11" name="Text Placeholder 1">
            <a:extLst>
              <a:ext uri="{FF2B5EF4-FFF2-40B4-BE49-F238E27FC236}">
                <a16:creationId xmlns:a16="http://schemas.microsoft.com/office/drawing/2014/main" id="{4FF189C1-2016-3151-5C6F-8FB98CC7CD69}"/>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2047767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letter t on a black background&#10;&#10;Description automatically generated">
            <a:extLst>
              <a:ext uri="{FF2B5EF4-FFF2-40B4-BE49-F238E27FC236}">
                <a16:creationId xmlns:a16="http://schemas.microsoft.com/office/drawing/2014/main" id="{D5B1C159-FA8B-EF43-F170-D06B5EDFCAA3}"/>
              </a:ext>
            </a:extLst>
          </p:cNvPr>
          <p:cNvPicPr>
            <a:picLocks noChangeAspect="1"/>
          </p:cNvPicPr>
          <p:nvPr/>
        </p:nvPicPr>
        <p:blipFill>
          <a:blip r:embed="rId3"/>
          <a:stretch>
            <a:fillRect/>
          </a:stretch>
        </p:blipFill>
        <p:spPr>
          <a:xfrm>
            <a:off x="8791614" y="252907"/>
            <a:ext cx="3177445" cy="259695"/>
          </a:xfrm>
          <a:prstGeom prst="rect">
            <a:avLst/>
          </a:prstGeom>
        </p:spPr>
      </p:pic>
      <p:sp>
        <p:nvSpPr>
          <p:cNvPr id="2" name="TextBox 1">
            <a:extLst>
              <a:ext uri="{FF2B5EF4-FFF2-40B4-BE49-F238E27FC236}">
                <a16:creationId xmlns:a16="http://schemas.microsoft.com/office/drawing/2014/main" id="{5B4DA792-2DA2-2010-F965-75D3D1496488}"/>
              </a:ext>
            </a:extLst>
          </p:cNvPr>
          <p:cNvSpPr txBox="1"/>
          <p:nvPr/>
        </p:nvSpPr>
        <p:spPr>
          <a:xfrm>
            <a:off x="652672" y="1491162"/>
            <a:ext cx="5281765" cy="2308324"/>
          </a:xfrm>
          <a:prstGeom prst="rect">
            <a:avLst/>
          </a:prstGeom>
          <a:noFill/>
          <a:ln w="28575">
            <a:solidFill>
              <a:srgbClr val="753BBD"/>
            </a:solidFill>
            <a:prstDash val="sysDash"/>
          </a:ln>
        </p:spPr>
        <p:txBody>
          <a:bodyPr wrap="square">
            <a:spAutoFit/>
          </a:bodyPr>
          <a:lstStyle/>
          <a:p>
            <a:r>
              <a:rPr lang="en-US" b="1" i="0" dirty="0">
                <a:solidFill>
                  <a:srgbClr val="00263A"/>
                </a:solidFill>
                <a:effectLst/>
                <a:latin typeface="Source Sans Pro" panose="020B0503030403020204" pitchFamily="34" charset="0"/>
              </a:rPr>
              <a:t>SMS: CI: Equity - Equity Estimate</a:t>
            </a:r>
          </a:p>
          <a:p>
            <a:r>
              <a:rPr lang="en-US" b="0" i="0" dirty="0">
                <a:solidFill>
                  <a:srgbClr val="00263A"/>
                </a:solidFill>
                <a:effectLst/>
                <a:latin typeface="Source Sans Pro" panose="020B0503030403020204" pitchFamily="34" charset="0"/>
              </a:rPr>
              <a:t>Hi {{</a:t>
            </a:r>
            <a:r>
              <a:rPr lang="en-US" b="0" i="0" dirty="0" err="1">
                <a:solidFill>
                  <a:srgbClr val="00263A"/>
                </a:solidFill>
                <a:effectLst/>
                <a:latin typeface="Source Sans Pro" panose="020B0503030403020204" pitchFamily="34" charset="0"/>
              </a:rPr>
              <a:t>recipient.f_name</a:t>
            </a:r>
            <a:r>
              <a:rPr lang="en-US" b="0" i="0" dirty="0">
                <a:solidFill>
                  <a:srgbClr val="00263A"/>
                </a:solidFill>
                <a:effectLst/>
                <a:latin typeface="Source Sans Pro" panose="020B0503030403020204" pitchFamily="34" charset="0"/>
              </a:rPr>
              <a:t>}}, this is {{</a:t>
            </a:r>
            <a:r>
              <a:rPr lang="en-US" b="0" i="0" dirty="0" err="1">
                <a:solidFill>
                  <a:srgbClr val="00263A"/>
                </a:solidFill>
                <a:effectLst/>
                <a:latin typeface="Source Sans Pro" panose="020B0503030403020204" pitchFamily="34" charset="0"/>
              </a:rPr>
              <a:t>sender.f_name</a:t>
            </a:r>
            <a:r>
              <a:rPr lang="en-US" b="0" i="0" dirty="0">
                <a:solidFill>
                  <a:srgbClr val="00263A"/>
                </a:solidFill>
                <a:effectLst/>
                <a:latin typeface="Source Sans Pro" panose="020B0503030403020204" pitchFamily="34" charset="0"/>
              </a:rPr>
              <a:t>}} with {{</a:t>
            </a:r>
            <a:r>
              <a:rPr lang="en-US" b="0" i="0" dirty="0" err="1">
                <a:solidFill>
                  <a:srgbClr val="00263A"/>
                </a:solidFill>
                <a:effectLst/>
                <a:latin typeface="Source Sans Pro" panose="020B0503030403020204" pitchFamily="34" charset="0"/>
              </a:rPr>
              <a:t>sender.company</a:t>
            </a:r>
            <a:r>
              <a:rPr lang="en-US" b="0" i="0" dirty="0">
                <a:solidFill>
                  <a:srgbClr val="00263A"/>
                </a:solidFill>
                <a:effectLst/>
                <a:latin typeface="Source Sans Pro" panose="020B0503030403020204" pitchFamily="34" charset="0"/>
              </a:rPr>
              <a:t>}}. If you’ve thought about tapping into the equity in your home, let’s connect! I can provide you with an equity estimate that you could potentially put to use. Call me at {{</a:t>
            </a:r>
            <a:r>
              <a:rPr lang="en-US" b="0" i="0" dirty="0" err="1">
                <a:solidFill>
                  <a:srgbClr val="00263A"/>
                </a:solidFill>
                <a:effectLst/>
                <a:latin typeface="Source Sans Pro" panose="020B0503030403020204" pitchFamily="34" charset="0"/>
              </a:rPr>
              <a:t>sender.phone_cell</a:t>
            </a:r>
            <a:r>
              <a:rPr lang="en-US" b="0" i="0" dirty="0">
                <a:solidFill>
                  <a:srgbClr val="00263A"/>
                </a:solidFill>
                <a:effectLst/>
                <a:latin typeface="Source Sans Pro" panose="020B0503030403020204" pitchFamily="34" charset="0"/>
              </a:rPr>
              <a:t>}} or reply to this message to chat!</a:t>
            </a:r>
            <a:endParaRPr lang="en-US" dirty="0">
              <a:solidFill>
                <a:srgbClr val="00263A"/>
              </a:solidFill>
            </a:endParaRPr>
          </a:p>
        </p:txBody>
      </p:sp>
      <p:sp>
        <p:nvSpPr>
          <p:cNvPr id="3" name="TextBox 2">
            <a:extLst>
              <a:ext uri="{FF2B5EF4-FFF2-40B4-BE49-F238E27FC236}">
                <a16:creationId xmlns:a16="http://schemas.microsoft.com/office/drawing/2014/main" id="{58FCFE08-4352-25C4-2C67-64C1BA3DE235}"/>
              </a:ext>
            </a:extLst>
          </p:cNvPr>
          <p:cNvSpPr txBox="1"/>
          <p:nvPr/>
        </p:nvSpPr>
        <p:spPr>
          <a:xfrm>
            <a:off x="6257564" y="1501004"/>
            <a:ext cx="5281764" cy="2031325"/>
          </a:xfrm>
          <a:prstGeom prst="rect">
            <a:avLst/>
          </a:prstGeom>
          <a:noFill/>
          <a:ln w="28575">
            <a:solidFill>
              <a:srgbClr val="753BBD"/>
            </a:solidFill>
            <a:prstDash val="sysDash"/>
          </a:ln>
        </p:spPr>
        <p:txBody>
          <a:bodyPr wrap="square">
            <a:spAutoFit/>
          </a:bodyPr>
          <a:lstStyle/>
          <a:p>
            <a:r>
              <a:rPr lang="en-US" b="1" i="0" dirty="0">
                <a:solidFill>
                  <a:srgbClr val="00263A"/>
                </a:solidFill>
                <a:effectLst/>
                <a:latin typeface="Source Sans Pro" panose="020B0503030403020204" pitchFamily="34" charset="0"/>
              </a:rPr>
              <a:t>SMS: CI: Equity - Equity Uses</a:t>
            </a:r>
          </a:p>
          <a:p>
            <a:r>
              <a:rPr lang="en-US" b="0" i="0" dirty="0">
                <a:solidFill>
                  <a:srgbClr val="00263A"/>
                </a:solidFill>
                <a:effectLst/>
                <a:latin typeface="Source Sans Pro" panose="020B0503030403020204" pitchFamily="34" charset="0"/>
              </a:rPr>
              <a:t>Hi {{</a:t>
            </a:r>
            <a:r>
              <a:rPr lang="en-US" b="0" i="0" dirty="0" err="1">
                <a:solidFill>
                  <a:srgbClr val="00263A"/>
                </a:solidFill>
                <a:effectLst/>
                <a:latin typeface="Source Sans Pro" panose="020B0503030403020204" pitchFamily="34" charset="0"/>
              </a:rPr>
              <a:t>recipient.f_name</a:t>
            </a:r>
            <a:r>
              <a:rPr lang="en-US" b="0" i="0" dirty="0">
                <a:solidFill>
                  <a:srgbClr val="00263A"/>
                </a:solidFill>
                <a:effectLst/>
                <a:latin typeface="Source Sans Pro" panose="020B0503030403020204" pitchFamily="34" charset="0"/>
              </a:rPr>
              <a:t>}}, did you know that you could use the equity in your home to pay down high-interest debt, add to your emergency fund, or even renovate your home? Reply to this message to learn more about your equity-based options or call {{</a:t>
            </a:r>
            <a:r>
              <a:rPr lang="en-US" b="0" i="0" dirty="0" err="1">
                <a:solidFill>
                  <a:srgbClr val="00263A"/>
                </a:solidFill>
                <a:effectLst/>
                <a:latin typeface="Source Sans Pro" panose="020B0503030403020204" pitchFamily="34" charset="0"/>
              </a:rPr>
              <a:t>sender.phone_cell</a:t>
            </a:r>
            <a:r>
              <a:rPr lang="en-US" b="0" i="0" dirty="0">
                <a:solidFill>
                  <a:srgbClr val="00263A"/>
                </a:solidFill>
                <a:effectLst/>
                <a:latin typeface="Source Sans Pro" panose="020B0503030403020204" pitchFamily="34" charset="0"/>
              </a:rPr>
              <a:t>}} if you have questions.</a:t>
            </a:r>
            <a:endParaRPr lang="en-US" dirty="0">
              <a:solidFill>
                <a:srgbClr val="00263A"/>
              </a:solidFill>
            </a:endParaRPr>
          </a:p>
        </p:txBody>
      </p:sp>
      <p:sp>
        <p:nvSpPr>
          <p:cNvPr id="6" name="Text Placeholder 1">
            <a:extLst>
              <a:ext uri="{FF2B5EF4-FFF2-40B4-BE49-F238E27FC236}">
                <a16:creationId xmlns:a16="http://schemas.microsoft.com/office/drawing/2014/main" id="{6A3C1DED-9D8A-E214-21E3-B9F1372FB3B8}"/>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4160585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letter t on a black background&#10;&#10;Description automatically generated">
            <a:extLst>
              <a:ext uri="{FF2B5EF4-FFF2-40B4-BE49-F238E27FC236}">
                <a16:creationId xmlns:a16="http://schemas.microsoft.com/office/drawing/2014/main" id="{D5B1C159-FA8B-EF43-F170-D06B5EDFCAA3}"/>
              </a:ext>
            </a:extLst>
          </p:cNvPr>
          <p:cNvPicPr>
            <a:picLocks noChangeAspect="1"/>
          </p:cNvPicPr>
          <p:nvPr/>
        </p:nvPicPr>
        <p:blipFill>
          <a:blip r:embed="rId3"/>
          <a:stretch>
            <a:fillRect/>
          </a:stretch>
        </p:blipFill>
        <p:spPr>
          <a:xfrm>
            <a:off x="8791614" y="252907"/>
            <a:ext cx="3177445" cy="259695"/>
          </a:xfrm>
          <a:prstGeom prst="rect">
            <a:avLst/>
          </a:prstGeom>
        </p:spPr>
      </p:pic>
      <p:sp>
        <p:nvSpPr>
          <p:cNvPr id="4" name="TextBox 3">
            <a:extLst>
              <a:ext uri="{FF2B5EF4-FFF2-40B4-BE49-F238E27FC236}">
                <a16:creationId xmlns:a16="http://schemas.microsoft.com/office/drawing/2014/main" id="{359F1D86-0C4D-3A53-F7BE-309DD8F7E572}"/>
              </a:ext>
            </a:extLst>
          </p:cNvPr>
          <p:cNvSpPr txBox="1"/>
          <p:nvPr/>
        </p:nvSpPr>
        <p:spPr>
          <a:xfrm>
            <a:off x="648147" y="1410101"/>
            <a:ext cx="5491231" cy="2062103"/>
          </a:xfrm>
          <a:prstGeom prst="rect">
            <a:avLst/>
          </a:prstGeom>
          <a:noFill/>
          <a:ln w="28575">
            <a:solidFill>
              <a:srgbClr val="753BBD"/>
            </a:solidFill>
            <a:prstDash val="sysDash"/>
          </a:ln>
        </p:spPr>
        <p:txBody>
          <a:bodyPr wrap="square">
            <a:spAutoFit/>
          </a:bodyPr>
          <a:lstStyle/>
          <a:p>
            <a:r>
              <a:rPr lang="en-US" sz="1600" b="1" i="0" dirty="0">
                <a:solidFill>
                  <a:srgbClr val="00263A"/>
                </a:solidFill>
                <a:effectLst/>
                <a:latin typeface="Source Sans Pro" panose="020B0503030403020204" pitchFamily="34" charset="0"/>
              </a:rPr>
              <a:t>User Notification: CI: Equity - Journey Started</a:t>
            </a:r>
          </a:p>
          <a:p>
            <a:r>
              <a:rPr lang="en-US" sz="1600" b="0" i="0" dirty="0">
                <a:solidFill>
                  <a:srgbClr val="00263A"/>
                </a:solidFill>
                <a:effectLst/>
                <a:latin typeface="Source Sans Pro" panose="020B0503030403020204" pitchFamily="34" charset="0"/>
              </a:rPr>
              <a:t>The contact below has triggered an equity alert and will receive a series of emails describing the value of tapping into it. Visit their contact record to review more in depth and determine strategy to reach out. </a:t>
            </a:r>
          </a:p>
          <a:p>
            <a:endParaRPr lang="en-US" sz="1600" b="0" i="0" dirty="0">
              <a:solidFill>
                <a:srgbClr val="00263A"/>
              </a:solidFill>
              <a:effectLst/>
              <a:latin typeface="Source Sans Pro" panose="020B0503030403020204" pitchFamily="34" charset="0"/>
            </a:endParaRPr>
          </a:p>
          <a:p>
            <a:r>
              <a:rPr lang="en-US" sz="1600" b="0" i="0" dirty="0">
                <a:solidFill>
                  <a:srgbClr val="00263A"/>
                </a:solidFill>
                <a:effectLst/>
                <a:latin typeface="Source Sans Pro" panose="020B0503030403020204" pitchFamily="34" charset="0"/>
              </a:rPr>
              <a:t>Contact name: {{</a:t>
            </a:r>
            <a:r>
              <a:rPr lang="en-US" sz="1600" b="0" i="0" dirty="0" err="1">
                <a:solidFill>
                  <a:srgbClr val="00263A"/>
                </a:solidFill>
                <a:effectLst/>
                <a:latin typeface="Source Sans Pro" panose="020B0503030403020204" pitchFamily="34" charset="0"/>
              </a:rPr>
              <a:t>contact.f_name</a:t>
            </a:r>
            <a:r>
              <a:rPr lang="en-US" sz="1600" b="0" i="0" dirty="0">
                <a:solidFill>
                  <a:srgbClr val="00263A"/>
                </a:solidFill>
                <a:effectLst/>
                <a:latin typeface="Source Sans Pro" panose="020B0503030403020204" pitchFamily="34" charset="0"/>
              </a:rPr>
              <a:t>}} {{</a:t>
            </a:r>
            <a:r>
              <a:rPr lang="en-US" sz="1600" b="0" i="0" dirty="0" err="1">
                <a:solidFill>
                  <a:srgbClr val="00263A"/>
                </a:solidFill>
                <a:effectLst/>
                <a:latin typeface="Source Sans Pro" panose="020B0503030403020204" pitchFamily="34" charset="0"/>
              </a:rPr>
              <a:t>contact.l_name</a:t>
            </a:r>
            <a:r>
              <a:rPr lang="en-US" sz="1600" b="0" i="0" dirty="0">
                <a:solidFill>
                  <a:srgbClr val="00263A"/>
                </a:solidFill>
                <a:effectLst/>
                <a:latin typeface="Source Sans Pro" panose="020B0503030403020204" pitchFamily="34" charset="0"/>
              </a:rPr>
              <a:t>}}</a:t>
            </a:r>
          </a:p>
          <a:p>
            <a:r>
              <a:rPr lang="en-US" sz="1600" b="0" i="0" dirty="0">
                <a:solidFill>
                  <a:srgbClr val="00263A"/>
                </a:solidFill>
                <a:effectLst/>
                <a:latin typeface="Source Sans Pro" panose="020B0503030403020204" pitchFamily="34" charset="0"/>
              </a:rPr>
              <a:t>Contact phone: {{</a:t>
            </a:r>
            <a:r>
              <a:rPr lang="en-US" sz="1600" b="0" i="0" dirty="0" err="1">
                <a:solidFill>
                  <a:srgbClr val="00263A"/>
                </a:solidFill>
                <a:effectLst/>
                <a:latin typeface="Source Sans Pro" panose="020B0503030403020204" pitchFamily="34" charset="0"/>
              </a:rPr>
              <a:t>contact.phone</a:t>
            </a:r>
            <a:r>
              <a:rPr lang="en-US" sz="1600" b="0" i="0" dirty="0">
                <a:solidFill>
                  <a:srgbClr val="00263A"/>
                </a:solidFill>
                <a:effectLst/>
                <a:latin typeface="Source Sans Pro" panose="020B0503030403020204" pitchFamily="34" charset="0"/>
              </a:rPr>
              <a:t>}}</a:t>
            </a:r>
            <a:endParaRPr lang="en-US" sz="1600" dirty="0">
              <a:solidFill>
                <a:srgbClr val="00263A"/>
              </a:solidFill>
            </a:endParaRPr>
          </a:p>
        </p:txBody>
      </p:sp>
      <p:sp>
        <p:nvSpPr>
          <p:cNvPr id="9" name="Text Placeholder 1">
            <a:extLst>
              <a:ext uri="{FF2B5EF4-FFF2-40B4-BE49-F238E27FC236}">
                <a16:creationId xmlns:a16="http://schemas.microsoft.com/office/drawing/2014/main" id="{BE5B517F-E5F5-7C4E-EF36-E2ACC4A53724}"/>
              </a:ext>
            </a:extLst>
          </p:cNvPr>
          <p:cNvSpPr txBox="1">
            <a:spLocks/>
          </p:cNvSpPr>
          <p:nvPr/>
        </p:nvSpPr>
        <p:spPr>
          <a:xfrm>
            <a:off x="445426" y="128330"/>
            <a:ext cx="9959137" cy="574197"/>
          </a:xfrm>
          <a:prstGeom prst="rect">
            <a:avLst/>
          </a:prstGeom>
        </p:spPr>
        <p:txBody>
          <a:bodyPr anchor="b"/>
          <a:lstStyle>
            <a:lvl1pPr marL="0" indent="0" algn="l" defTabSz="914400" rtl="0" eaLnBrk="1" latinLnBrk="0" hangingPunct="1">
              <a:lnSpc>
                <a:spcPct val="90000"/>
              </a:lnSpc>
              <a:spcBef>
                <a:spcPts val="1000"/>
              </a:spcBef>
              <a:buFontTx/>
              <a:buNone/>
              <a:defRPr sz="4000" b="1" i="0" kern="1200">
                <a:solidFill>
                  <a:srgbClr val="00263A"/>
                </a:solidFill>
                <a:latin typeface="Objektiv Mk2" panose="020B0602020204020203" pitchFamily="34" charset="0"/>
                <a:ea typeface="+mn-ea"/>
                <a:cs typeface="Objektiv Mk2" panose="020B0602020204020203"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CI: Equity</a:t>
            </a:r>
          </a:p>
        </p:txBody>
      </p:sp>
    </p:spTree>
    <p:extLst>
      <p:ext uri="{BB962C8B-B14F-4D97-AF65-F5344CB8AC3E}">
        <p14:creationId xmlns:p14="http://schemas.microsoft.com/office/powerpoint/2010/main" val="4287313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Objektiv Mk2"/>
        <a:ea typeface=""/>
        <a:cs typeface=""/>
      </a:majorFont>
      <a:minorFont>
        <a:latin typeface="Barlo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00E37A5DFA2714CB7017CAE456168A6" ma:contentTypeVersion="18" ma:contentTypeDescription="Create a new document." ma:contentTypeScope="" ma:versionID="f627139a45c00de73b807ee419fe55c3">
  <xsd:schema xmlns:xsd="http://www.w3.org/2001/XMLSchema" xmlns:xs="http://www.w3.org/2001/XMLSchema" xmlns:p="http://schemas.microsoft.com/office/2006/metadata/properties" xmlns:ns2="a0d940e6-08f7-4f55-ab22-1c60154efa17" xmlns:ns3="9d6ea532-a128-4102-90d6-037480f28622" targetNamespace="http://schemas.microsoft.com/office/2006/metadata/properties" ma:root="true" ma:fieldsID="f36a3e27314cab4147366f5647d00add" ns2:_="" ns3:_="">
    <xsd:import namespace="a0d940e6-08f7-4f55-ab22-1c60154efa17"/>
    <xsd:import namespace="9d6ea532-a128-4102-90d6-037480f28622"/>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2:lcf76f155ced4ddcb4097134ff3c332f" minOccurs="0"/>
                <xsd:element ref="ns3:TaxCatchAll"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d940e6-08f7-4f55-ab22-1c60154efa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53460b82-58eb-499a-9bd2-5a0713bdb8c0"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d6ea532-a128-4102-90d6-037480f2862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366c684-94b8-40a8-ae72-62a0fe207216}" ma:internalName="TaxCatchAll" ma:showField="CatchAllData" ma:web="9d6ea532-a128-4102-90d6-037480f2862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d6ea532-a128-4102-90d6-037480f28622">
      <UserInfo>
        <DisplayName/>
        <AccountId xsi:nil="true"/>
        <AccountType/>
      </UserInfo>
    </SharedWithUsers>
    <lcf76f155ced4ddcb4097134ff3c332f xmlns="a0d940e6-08f7-4f55-ab22-1c60154efa17">
      <Terms xmlns="http://schemas.microsoft.com/office/infopath/2007/PartnerControls"/>
    </lcf76f155ced4ddcb4097134ff3c332f>
    <TaxCatchAll xmlns="9d6ea532-a128-4102-90d6-037480f28622" xsi:nil="true"/>
  </documentManagement>
</p:properties>
</file>

<file path=customXml/itemProps1.xml><?xml version="1.0" encoding="utf-8"?>
<ds:datastoreItem xmlns:ds="http://schemas.openxmlformats.org/officeDocument/2006/customXml" ds:itemID="{FDF1F3CE-3298-4692-8D67-FA16F456C021}">
  <ds:schemaRefs>
    <ds:schemaRef ds:uri="http://schemas.microsoft.com/sharepoint/v3/contenttype/forms"/>
  </ds:schemaRefs>
</ds:datastoreItem>
</file>

<file path=customXml/itemProps2.xml><?xml version="1.0" encoding="utf-8"?>
<ds:datastoreItem xmlns:ds="http://schemas.openxmlformats.org/officeDocument/2006/customXml" ds:itemID="{0A7065F7-739E-4F87-9A20-D4B2F1414D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d940e6-08f7-4f55-ab22-1c60154efa17"/>
    <ds:schemaRef ds:uri="9d6ea532-a128-4102-90d6-037480f286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800FD4-94BC-49A2-82A0-99D176C54A60}">
  <ds:schemaRefs>
    <ds:schemaRef ds:uri="http://www.w3.org/XML/1998/namespace"/>
    <ds:schemaRef ds:uri="http://purl.org/dc/elements/1.1/"/>
    <ds:schemaRef ds:uri="a0d940e6-08f7-4f55-ab22-1c60154efa17"/>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purl.org/dc/terms/"/>
    <ds:schemaRef ds:uri="9d6ea532-a128-4102-90d6-037480f2862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46557</TotalTime>
  <Words>1420</Words>
  <Application>Microsoft Office PowerPoint</Application>
  <PresentationFormat>Widescreen</PresentationFormat>
  <Paragraphs>125</Paragraphs>
  <Slides>10</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Wingdings</vt:lpstr>
      <vt:lpstr>Objektiv Mk2</vt:lpstr>
      <vt:lpstr>Calibri</vt:lpstr>
      <vt:lpstr>Arial</vt:lpstr>
      <vt:lpstr>Objektiv Mk2 SemiBold</vt:lpstr>
      <vt:lpstr>Source Sans Pro</vt:lpstr>
      <vt:lpstr>Barlow Medium</vt:lpstr>
      <vt:lpstr>Barlow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Payton Gabriel</dc:creator>
  <cp:lastModifiedBy>Aubrey Olsen</cp:lastModifiedBy>
  <cp:revision>57</cp:revision>
  <dcterms:created xsi:type="dcterms:W3CDTF">2021-06-10T15:34:01Z</dcterms:created>
  <dcterms:modified xsi:type="dcterms:W3CDTF">2026-04-29T15:12:17Z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0x010100B00E37A5DFA2714CB7017CAE456168A6</vt:lpwstr>
  </property>
  <property fmtid="{D5CDD505-2E9C-101B-9397-08002B2CF9AE}" pid="3" name="_dlc_DocIdItemGuid">
    <vt:lpwstr>df1906c8-c0c3-42de-b8f4-37c7d36cd389</vt:lpwstr>
  </property>
  <property fmtid="{D5CDD505-2E9C-101B-9397-08002B2CF9AE}" pid="4" name="MediaServiceImageTags">
    <vt:lpwstr/>
  </property>
  <property fmtid="{D5CDD505-2E9C-101B-9397-08002B2CF9AE}" pid="5" name="ComplianceAssetId">
    <vt:lpwstr/>
  </property>
  <property fmtid="{D5CDD505-2E9C-101B-9397-08002B2CF9AE}" pid="6" name="_ExtendedDescription">
    <vt:lpwstr/>
  </property>
  <property fmtid="{D5CDD505-2E9C-101B-9397-08002B2CF9AE}" pid="7" name="_activity">
    <vt:lpwstr>{"FileActivityType":"9","FileActivityTimeStamp":"2024-11-18T20:33:09.113Z","FileActivityUsersOnPage":[{"DisplayName":"Aubrey Olsen","Id":"aubrey.olsen@totalexpert.com"},{"DisplayName":"Aubrey Olsen","Id":"aubrey.olsen@totalexpert.com"},{"DisplayName":"Chris Johnson","Id":"chris.johnson@totalexpert.com"},{"DisplayName":"Chad Spencer","Id":"chad.spencer@totalexpert.com"},{"DisplayName":"Marissa Kosin","Id":"marissa.kosin@totalexpert.com"}],"FileActivityNavigationId":null}</vt:lpwstr>
  </property>
  <property fmtid="{D5CDD505-2E9C-101B-9397-08002B2CF9AE}" pid="8" name="TriggerFlowInfo">
    <vt:lpwstr/>
  </property>
</Properties>
</file>