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8"/>
  </p:notesMasterIdLst>
  <p:sldIdLst>
    <p:sldId id="2076137455" r:id="rId5"/>
    <p:sldId id="2076137458" r:id="rId6"/>
    <p:sldId id="2076137482" r:id="rId7"/>
    <p:sldId id="2076137472" r:id="rId8"/>
    <p:sldId id="2076137484" r:id="rId9"/>
    <p:sldId id="2076137470" r:id="rId10"/>
    <p:sldId id="2076137471" r:id="rId11"/>
    <p:sldId id="2076137474" r:id="rId12"/>
    <p:sldId id="2076137481" r:id="rId13"/>
    <p:sldId id="2076137468" r:id="rId14"/>
    <p:sldId id="2076137476" r:id="rId15"/>
    <p:sldId id="2076137478" r:id="rId16"/>
    <p:sldId id="2076137480" r:id="rId17"/>
  </p:sldIdLst>
  <p:sldSz cx="12192000" cy="6858000"/>
  <p:notesSz cx="6858000" cy="9144000"/>
  <p:embeddedFontLst>
    <p:embeddedFont>
      <p:font typeface="Barlow" panose="00000500000000000000" pitchFamily="2" charset="0"/>
      <p:regular r:id="rId19"/>
      <p:bold r:id="rId20"/>
      <p:italic r:id="rId21"/>
      <p:boldItalic r:id="rId22"/>
    </p:embeddedFont>
    <p:embeddedFont>
      <p:font typeface="Barlow Medium" panose="00000600000000000000" pitchFamily="2" charset="0"/>
      <p:regular r:id="rId23"/>
      <p:italic r:id="rId24"/>
    </p:embeddedFont>
    <p:embeddedFont>
      <p:font typeface="Objektiv Mk2" panose="020B0702020204020203" pitchFamily="34" charset="0"/>
      <p:regular r:id="rId25"/>
      <p:bold r:id="rId26"/>
      <p:italic r:id="rId27"/>
      <p:boldItalic r:id="rId28"/>
    </p:embeddedFont>
    <p:embeddedFont>
      <p:font typeface="Objektiv Mk2 SemiBold" panose="020B0602020204020203" pitchFamily="34"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0BF93F9-C7E8-4F45-9377-3A8EA25B7197}">
          <p14:sldIdLst>
            <p14:sldId id="2076137455"/>
            <p14:sldId id="2076137458"/>
          </p14:sldIdLst>
        </p14:section>
        <p14:section name="Email Templates" id="{FB033D8F-BEE5-4BFE-9A6A-DC4E91CE2436}">
          <p14:sldIdLst>
            <p14:sldId id="2076137482"/>
            <p14:sldId id="2076137472"/>
            <p14:sldId id="2076137484"/>
            <p14:sldId id="2076137470"/>
            <p14:sldId id="2076137471"/>
            <p14:sldId id="2076137474"/>
          </p14:sldIdLst>
        </p14:section>
        <p14:section name="Email Examples" id="{7F35F050-DE53-4A17-8286-3E375F8FDD91}">
          <p14:sldIdLst>
            <p14:sldId id="2076137481"/>
            <p14:sldId id="2076137468"/>
            <p14:sldId id="2076137476"/>
            <p14:sldId id="2076137478"/>
            <p14:sldId id="2076137480"/>
          </p14:sldIdLst>
        </p14:section>
        <p14:section name="Appendix" id="{632A0265-4E48-4BEF-8EE4-F294A23B6A3D}">
          <p14:sldIdLst/>
        </p14:section>
      </p14:sectionLst>
    </p:ex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77"/>
    <a:srgbClr val="00A677"/>
    <a:srgbClr val="0072CE"/>
    <a:srgbClr val="85CBF9"/>
    <a:srgbClr val="00263A"/>
    <a:srgbClr val="753BBD"/>
    <a:srgbClr val="48D597"/>
    <a:srgbClr val="DDE5ED"/>
    <a:srgbClr val="96A4AE"/>
    <a:srgbClr val="26A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6CE2D3-ABC7-4BA4-8CF8-404A04A91837}" v="140" dt="2026-05-07T15:55:20.9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guide orient="horz" pos="384"/>
        <p:guide pos="3864"/>
        <p:guide pos="44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brey Olsen" userId="408c3e31-be18-4626-a9af-ec1f5bfcad06" providerId="ADAL" clId="{FAD87B61-D275-4C4D-B910-430706BF1181}"/>
    <pc:docChg chg="undo custSel addSld delSld modSld sldOrd addSection modSection">
      <pc:chgData name="Aubrey Olsen" userId="408c3e31-be18-4626-a9af-ec1f5bfcad06" providerId="ADAL" clId="{FAD87B61-D275-4C4D-B910-430706BF1181}" dt="2026-05-07T15:55:20.940" v="519" actId="20577"/>
      <pc:docMkLst>
        <pc:docMk/>
      </pc:docMkLst>
      <pc:sldChg chg="modSp mod">
        <pc:chgData name="Aubrey Olsen" userId="408c3e31-be18-4626-a9af-ec1f5bfcad06" providerId="ADAL" clId="{FAD87B61-D275-4C4D-B910-430706BF1181}" dt="2026-05-06T14:36:38.268" v="416" actId="20577"/>
        <pc:sldMkLst>
          <pc:docMk/>
          <pc:sldMk cId="2829215149" sldId="2076137458"/>
        </pc:sldMkLst>
        <pc:spChg chg="mod">
          <ac:chgData name="Aubrey Olsen" userId="408c3e31-be18-4626-a9af-ec1f5bfcad06" providerId="ADAL" clId="{FAD87B61-D275-4C4D-B910-430706BF1181}" dt="2026-05-06T14:36:38.268" v="416" actId="20577"/>
          <ac:spMkLst>
            <pc:docMk/>
            <pc:sldMk cId="2829215149" sldId="2076137458"/>
            <ac:spMk id="3" creationId="{BA45EAB8-259F-9486-7E88-3E5064554E05}"/>
          </ac:spMkLst>
        </pc:spChg>
      </pc:sldChg>
      <pc:sldChg chg="del ord">
        <pc:chgData name="Aubrey Olsen" userId="408c3e31-be18-4626-a9af-ec1f5bfcad06" providerId="ADAL" clId="{FAD87B61-D275-4C4D-B910-430706BF1181}" dt="2026-05-07T15:54:56.718" v="511" actId="47"/>
        <pc:sldMkLst>
          <pc:docMk/>
          <pc:sldMk cId="1144647131" sldId="2076137461"/>
        </pc:sldMkLst>
      </pc:sldChg>
      <pc:sldChg chg="del mod ord modShow">
        <pc:chgData name="Aubrey Olsen" userId="408c3e31-be18-4626-a9af-ec1f5bfcad06" providerId="ADAL" clId="{FAD87B61-D275-4C4D-B910-430706BF1181}" dt="2026-05-07T15:54:55.321" v="510" actId="47"/>
        <pc:sldMkLst>
          <pc:docMk/>
          <pc:sldMk cId="4000095849" sldId="2076137467"/>
        </pc:sldMkLst>
      </pc:sldChg>
      <pc:sldChg chg="modSp mod ord">
        <pc:chgData name="Aubrey Olsen" userId="408c3e31-be18-4626-a9af-ec1f5bfcad06" providerId="ADAL" clId="{FAD87B61-D275-4C4D-B910-430706BF1181}" dt="2026-05-07T15:54:39.924" v="506" actId="20577"/>
        <pc:sldMkLst>
          <pc:docMk/>
          <pc:sldMk cId="1199019762" sldId="2076137468"/>
        </pc:sldMkLst>
        <pc:spChg chg="mod">
          <ac:chgData name="Aubrey Olsen" userId="408c3e31-be18-4626-a9af-ec1f5bfcad06" providerId="ADAL" clId="{FAD87B61-D275-4C4D-B910-430706BF1181}" dt="2026-05-07T15:54:39.924" v="506" actId="20577"/>
          <ac:spMkLst>
            <pc:docMk/>
            <pc:sldMk cId="1199019762" sldId="2076137468"/>
            <ac:spMk id="3" creationId="{E7C2F5F1-C8D1-0B94-DDB6-457452A5A0C4}"/>
          </ac:spMkLst>
        </pc:spChg>
        <pc:spChg chg="mod">
          <ac:chgData name="Aubrey Olsen" userId="408c3e31-be18-4626-a9af-ec1f5bfcad06" providerId="ADAL" clId="{FAD87B61-D275-4C4D-B910-430706BF1181}" dt="2026-05-07T15:54:08.201" v="485"/>
          <ac:spMkLst>
            <pc:docMk/>
            <pc:sldMk cId="1199019762" sldId="2076137468"/>
            <ac:spMk id="12" creationId="{48FD6B7D-956D-8D99-DB6F-A7221FFF7BF8}"/>
          </ac:spMkLst>
        </pc:spChg>
        <pc:spChg chg="mod">
          <ac:chgData name="Aubrey Olsen" userId="408c3e31-be18-4626-a9af-ec1f5bfcad06" providerId="ADAL" clId="{FAD87B61-D275-4C4D-B910-430706BF1181}" dt="2026-05-06T13:39:53.568" v="33" actId="12"/>
          <ac:spMkLst>
            <pc:docMk/>
            <pc:sldMk cId="1199019762" sldId="2076137468"/>
            <ac:spMk id="13" creationId="{C2F85E57-A3B5-730F-BD54-D7F531FB452C}"/>
          </ac:spMkLst>
        </pc:spChg>
      </pc:sldChg>
      <pc:sldChg chg="modSp mod">
        <pc:chgData name="Aubrey Olsen" userId="408c3e31-be18-4626-a9af-ec1f5bfcad06" providerId="ADAL" clId="{FAD87B61-D275-4C4D-B910-430706BF1181}" dt="2026-05-07T15:54:27.751" v="493"/>
        <pc:sldMkLst>
          <pc:docMk/>
          <pc:sldMk cId="3213950696" sldId="2076137470"/>
        </pc:sldMkLst>
        <pc:spChg chg="mod">
          <ac:chgData name="Aubrey Olsen" userId="408c3e31-be18-4626-a9af-ec1f5bfcad06" providerId="ADAL" clId="{FAD87B61-D275-4C4D-B910-430706BF1181}" dt="2026-05-07T15:54:27.751" v="493"/>
          <ac:spMkLst>
            <pc:docMk/>
            <pc:sldMk cId="3213950696" sldId="2076137470"/>
            <ac:spMk id="3" creationId="{2C57C24A-79C6-DB37-FCAF-9DF4C7F240D4}"/>
          </ac:spMkLst>
        </pc:spChg>
        <pc:spChg chg="mod">
          <ac:chgData name="Aubrey Olsen" userId="408c3e31-be18-4626-a9af-ec1f5bfcad06" providerId="ADAL" clId="{FAD87B61-D275-4C4D-B910-430706BF1181}" dt="2026-05-07T15:32:15.919" v="434" actId="20577"/>
          <ac:spMkLst>
            <pc:docMk/>
            <pc:sldMk cId="3213950696" sldId="2076137470"/>
            <ac:spMk id="5" creationId="{FAA03FE6-10BC-65AA-D8DD-4CF31FF4AE5C}"/>
          </ac:spMkLst>
        </pc:spChg>
        <pc:spChg chg="mod">
          <ac:chgData name="Aubrey Olsen" userId="408c3e31-be18-4626-a9af-ec1f5bfcad06" providerId="ADAL" clId="{FAD87B61-D275-4C4D-B910-430706BF1181}" dt="2026-05-07T15:32:30.628" v="437" actId="1076"/>
          <ac:spMkLst>
            <pc:docMk/>
            <pc:sldMk cId="3213950696" sldId="2076137470"/>
            <ac:spMk id="6" creationId="{D18C6452-58D5-B8A2-4E8D-F8D646884314}"/>
          </ac:spMkLst>
        </pc:spChg>
      </pc:sldChg>
      <pc:sldChg chg="modSp mod">
        <pc:chgData name="Aubrey Olsen" userId="408c3e31-be18-4626-a9af-ec1f5bfcad06" providerId="ADAL" clId="{FAD87B61-D275-4C4D-B910-430706BF1181}" dt="2026-05-07T15:54:30.476" v="494"/>
        <pc:sldMkLst>
          <pc:docMk/>
          <pc:sldMk cId="3996048675" sldId="2076137471"/>
        </pc:sldMkLst>
        <pc:spChg chg="mod">
          <ac:chgData name="Aubrey Olsen" userId="408c3e31-be18-4626-a9af-ec1f5bfcad06" providerId="ADAL" clId="{FAD87B61-D275-4C4D-B910-430706BF1181}" dt="2026-05-07T15:54:30.476" v="494"/>
          <ac:spMkLst>
            <pc:docMk/>
            <pc:sldMk cId="3996048675" sldId="2076137471"/>
            <ac:spMk id="3" creationId="{3D4425E5-8B1D-B627-154D-C6660CA7D454}"/>
          </ac:spMkLst>
        </pc:spChg>
        <pc:spChg chg="mod">
          <ac:chgData name="Aubrey Olsen" userId="408c3e31-be18-4626-a9af-ec1f5bfcad06" providerId="ADAL" clId="{FAD87B61-D275-4C4D-B910-430706BF1181}" dt="2026-05-07T15:32:44.661" v="442" actId="1076"/>
          <ac:spMkLst>
            <pc:docMk/>
            <pc:sldMk cId="3996048675" sldId="2076137471"/>
            <ac:spMk id="6" creationId="{719C2FFA-AF3A-63C0-9CA4-F45540387414}"/>
          </ac:spMkLst>
        </pc:spChg>
        <pc:spChg chg="mod">
          <ac:chgData name="Aubrey Olsen" userId="408c3e31-be18-4626-a9af-ec1f5bfcad06" providerId="ADAL" clId="{FAD87B61-D275-4C4D-B910-430706BF1181}" dt="2026-05-07T15:33:03.735" v="449" actId="20577"/>
          <ac:spMkLst>
            <pc:docMk/>
            <pc:sldMk cId="3996048675" sldId="2076137471"/>
            <ac:spMk id="7" creationId="{EC28E090-B118-ADEC-5BF7-C7E82AE5CF54}"/>
          </ac:spMkLst>
        </pc:spChg>
      </pc:sldChg>
      <pc:sldChg chg="modSp mod">
        <pc:chgData name="Aubrey Olsen" userId="408c3e31-be18-4626-a9af-ec1f5bfcad06" providerId="ADAL" clId="{FAD87B61-D275-4C4D-B910-430706BF1181}" dt="2026-05-07T15:54:21.081" v="491" actId="20577"/>
        <pc:sldMkLst>
          <pc:docMk/>
          <pc:sldMk cId="3255500123" sldId="2076137472"/>
        </pc:sldMkLst>
        <pc:spChg chg="mod">
          <ac:chgData name="Aubrey Olsen" userId="408c3e31-be18-4626-a9af-ec1f5bfcad06" providerId="ADAL" clId="{FAD87B61-D275-4C4D-B910-430706BF1181}" dt="2026-05-07T15:54:21.081" v="491" actId="20577"/>
          <ac:spMkLst>
            <pc:docMk/>
            <pc:sldMk cId="3255500123" sldId="2076137472"/>
            <ac:spMk id="3" creationId="{9A345E36-9181-4AD9-DC77-91DDB62A96AF}"/>
          </ac:spMkLst>
        </pc:spChg>
        <pc:spChg chg="mod">
          <ac:chgData name="Aubrey Olsen" userId="408c3e31-be18-4626-a9af-ec1f5bfcad06" providerId="ADAL" clId="{FAD87B61-D275-4C4D-B910-430706BF1181}" dt="2026-05-07T15:31:36.671" v="420" actId="20577"/>
          <ac:spMkLst>
            <pc:docMk/>
            <pc:sldMk cId="3255500123" sldId="2076137472"/>
            <ac:spMk id="7" creationId="{1904EF6F-9A08-BE6F-C070-D3208A9AC495}"/>
          </ac:spMkLst>
        </pc:spChg>
        <pc:spChg chg="mod">
          <ac:chgData name="Aubrey Olsen" userId="408c3e31-be18-4626-a9af-ec1f5bfcad06" providerId="ADAL" clId="{FAD87B61-D275-4C4D-B910-430706BF1181}" dt="2026-05-07T15:31:43.286" v="424" actId="20577"/>
          <ac:spMkLst>
            <pc:docMk/>
            <pc:sldMk cId="3255500123" sldId="2076137472"/>
            <ac:spMk id="9" creationId="{C10649F5-DC5D-3FF4-E4F6-4423E5408C49}"/>
          </ac:spMkLst>
        </pc:spChg>
      </pc:sldChg>
      <pc:sldChg chg="modSp mod">
        <pc:chgData name="Aubrey Olsen" userId="408c3e31-be18-4626-a9af-ec1f5bfcad06" providerId="ADAL" clId="{FAD87B61-D275-4C4D-B910-430706BF1181}" dt="2026-05-06T13:47:38.782" v="89" actId="732"/>
        <pc:sldMkLst>
          <pc:docMk/>
          <pc:sldMk cId="2352120053" sldId="2076137473"/>
        </pc:sldMkLst>
        <pc:picChg chg="mod modCrop">
          <ac:chgData name="Aubrey Olsen" userId="408c3e31-be18-4626-a9af-ec1f5bfcad06" providerId="ADAL" clId="{FAD87B61-D275-4C4D-B910-430706BF1181}" dt="2026-05-06T13:47:38.782" v="89" actId="732"/>
          <ac:picMkLst>
            <pc:docMk/>
            <pc:sldMk cId="2352120053" sldId="2076137473"/>
            <ac:picMk id="11" creationId="{3C993B56-9763-3503-B985-0423BDD6AB02}"/>
          </ac:picMkLst>
        </pc:picChg>
      </pc:sldChg>
      <pc:sldChg chg="modSp mod">
        <pc:chgData name="Aubrey Olsen" userId="408c3e31-be18-4626-a9af-ec1f5bfcad06" providerId="ADAL" clId="{FAD87B61-D275-4C4D-B910-430706BF1181}" dt="2026-05-07T15:54:33.656" v="495"/>
        <pc:sldMkLst>
          <pc:docMk/>
          <pc:sldMk cId="191215662" sldId="2076137474"/>
        </pc:sldMkLst>
        <pc:spChg chg="mod">
          <ac:chgData name="Aubrey Olsen" userId="408c3e31-be18-4626-a9af-ec1f5bfcad06" providerId="ADAL" clId="{FAD87B61-D275-4C4D-B910-430706BF1181}" dt="2026-05-07T15:54:33.656" v="495"/>
          <ac:spMkLst>
            <pc:docMk/>
            <pc:sldMk cId="191215662" sldId="2076137474"/>
            <ac:spMk id="3" creationId="{CC6FB1A4-5307-751B-854F-F7ABE870C379}"/>
          </ac:spMkLst>
        </pc:spChg>
        <pc:spChg chg="mod">
          <ac:chgData name="Aubrey Olsen" userId="408c3e31-be18-4626-a9af-ec1f5bfcad06" providerId="ADAL" clId="{FAD87B61-D275-4C4D-B910-430706BF1181}" dt="2026-05-07T15:33:20.429" v="455" actId="1076"/>
          <ac:spMkLst>
            <pc:docMk/>
            <pc:sldMk cId="191215662" sldId="2076137474"/>
            <ac:spMk id="9" creationId="{184EBF6F-25A0-8126-9F4C-6989AA36E7B8}"/>
          </ac:spMkLst>
        </pc:spChg>
        <pc:spChg chg="mod">
          <ac:chgData name="Aubrey Olsen" userId="408c3e31-be18-4626-a9af-ec1f5bfcad06" providerId="ADAL" clId="{FAD87B61-D275-4C4D-B910-430706BF1181}" dt="2026-05-07T15:33:32.178" v="461" actId="1076"/>
          <ac:spMkLst>
            <pc:docMk/>
            <pc:sldMk cId="191215662" sldId="2076137474"/>
            <ac:spMk id="10" creationId="{7463D39F-8528-40DC-038D-38105DB882D4}"/>
          </ac:spMkLst>
        </pc:spChg>
      </pc:sldChg>
      <pc:sldChg chg="del mod ord modShow">
        <pc:chgData name="Aubrey Olsen" userId="408c3e31-be18-4626-a9af-ec1f5bfcad06" providerId="ADAL" clId="{FAD87B61-D275-4C4D-B910-430706BF1181}" dt="2026-05-07T15:54:55.321" v="510" actId="47"/>
        <pc:sldMkLst>
          <pc:docMk/>
          <pc:sldMk cId="3852148572" sldId="2076137475"/>
        </pc:sldMkLst>
      </pc:sldChg>
      <pc:sldChg chg="modSp mod ord">
        <pc:chgData name="Aubrey Olsen" userId="408c3e31-be18-4626-a9af-ec1f5bfcad06" providerId="ADAL" clId="{FAD87B61-D275-4C4D-B910-430706BF1181}" dt="2026-05-07T15:54:44.351" v="507"/>
        <pc:sldMkLst>
          <pc:docMk/>
          <pc:sldMk cId="445118630" sldId="2076137476"/>
        </pc:sldMkLst>
        <pc:spChg chg="mod">
          <ac:chgData name="Aubrey Olsen" userId="408c3e31-be18-4626-a9af-ec1f5bfcad06" providerId="ADAL" clId="{FAD87B61-D275-4C4D-B910-430706BF1181}" dt="2026-05-07T15:54:44.351" v="507"/>
          <ac:spMkLst>
            <pc:docMk/>
            <pc:sldMk cId="445118630" sldId="2076137476"/>
            <ac:spMk id="3" creationId="{C0B658D6-AE95-4405-508D-193B28157254}"/>
          </ac:spMkLst>
        </pc:spChg>
        <pc:spChg chg="mod">
          <ac:chgData name="Aubrey Olsen" userId="408c3e31-be18-4626-a9af-ec1f5bfcad06" providerId="ADAL" clId="{FAD87B61-D275-4C4D-B910-430706BF1181}" dt="2026-05-07T15:53:56.478" v="483"/>
          <ac:spMkLst>
            <pc:docMk/>
            <pc:sldMk cId="445118630" sldId="2076137476"/>
            <ac:spMk id="13" creationId="{BB9FD7A0-B0DF-6BE0-67DE-F0A43D751E08}"/>
          </ac:spMkLst>
        </pc:spChg>
        <pc:spChg chg="mod">
          <ac:chgData name="Aubrey Olsen" userId="408c3e31-be18-4626-a9af-ec1f5bfcad06" providerId="ADAL" clId="{FAD87B61-D275-4C4D-B910-430706BF1181}" dt="2026-05-06T13:46:53.865" v="88" actId="403"/>
          <ac:spMkLst>
            <pc:docMk/>
            <pc:sldMk cId="445118630" sldId="2076137476"/>
            <ac:spMk id="14" creationId="{F97244C9-2854-E745-8D4B-D4FF33CDA7C3}"/>
          </ac:spMkLst>
        </pc:spChg>
      </pc:sldChg>
      <pc:sldChg chg="del mod ord modShow">
        <pc:chgData name="Aubrey Olsen" userId="408c3e31-be18-4626-a9af-ec1f5bfcad06" providerId="ADAL" clId="{FAD87B61-D275-4C4D-B910-430706BF1181}" dt="2026-05-07T15:54:55.321" v="510" actId="47"/>
        <pc:sldMkLst>
          <pc:docMk/>
          <pc:sldMk cId="4260336353" sldId="2076137477"/>
        </pc:sldMkLst>
      </pc:sldChg>
      <pc:sldChg chg="modSp mod ord">
        <pc:chgData name="Aubrey Olsen" userId="408c3e31-be18-4626-a9af-ec1f5bfcad06" providerId="ADAL" clId="{FAD87B61-D275-4C4D-B910-430706BF1181}" dt="2026-05-07T15:54:47.130" v="508"/>
        <pc:sldMkLst>
          <pc:docMk/>
          <pc:sldMk cId="3062267784" sldId="2076137478"/>
        </pc:sldMkLst>
        <pc:spChg chg="mod">
          <ac:chgData name="Aubrey Olsen" userId="408c3e31-be18-4626-a9af-ec1f5bfcad06" providerId="ADAL" clId="{FAD87B61-D275-4C4D-B910-430706BF1181}" dt="2026-05-07T15:54:47.130" v="508"/>
          <ac:spMkLst>
            <pc:docMk/>
            <pc:sldMk cId="3062267784" sldId="2076137478"/>
            <ac:spMk id="3" creationId="{0AA3115E-53DC-3908-CEEB-41F072434B00}"/>
          </ac:spMkLst>
        </pc:spChg>
        <pc:spChg chg="mod">
          <ac:chgData name="Aubrey Olsen" userId="408c3e31-be18-4626-a9af-ec1f5bfcad06" providerId="ADAL" clId="{FAD87B61-D275-4C4D-B910-430706BF1181}" dt="2026-05-07T15:53:42.695" v="481" actId="20577"/>
          <ac:spMkLst>
            <pc:docMk/>
            <pc:sldMk cId="3062267784" sldId="2076137478"/>
            <ac:spMk id="12" creationId="{E7CD8706-C045-35BD-8E7D-CA656316FCB5}"/>
          </ac:spMkLst>
        </pc:spChg>
        <pc:spChg chg="mod">
          <ac:chgData name="Aubrey Olsen" userId="408c3e31-be18-4626-a9af-ec1f5bfcad06" providerId="ADAL" clId="{FAD87B61-D275-4C4D-B910-430706BF1181}" dt="2026-05-06T13:45:18.859" v="71" actId="404"/>
          <ac:spMkLst>
            <pc:docMk/>
            <pc:sldMk cId="3062267784" sldId="2076137478"/>
            <ac:spMk id="13" creationId="{756D8CA9-1319-3105-6A66-0C2063D13CE2}"/>
          </ac:spMkLst>
        </pc:spChg>
      </pc:sldChg>
      <pc:sldChg chg="del mod ord modShow">
        <pc:chgData name="Aubrey Olsen" userId="408c3e31-be18-4626-a9af-ec1f5bfcad06" providerId="ADAL" clId="{FAD87B61-D275-4C4D-B910-430706BF1181}" dt="2026-05-07T15:54:55.321" v="510" actId="47"/>
        <pc:sldMkLst>
          <pc:docMk/>
          <pc:sldMk cId="1264732865" sldId="2076137479"/>
        </pc:sldMkLst>
      </pc:sldChg>
      <pc:sldChg chg="modSp mod ord">
        <pc:chgData name="Aubrey Olsen" userId="408c3e31-be18-4626-a9af-ec1f5bfcad06" providerId="ADAL" clId="{FAD87B61-D275-4C4D-B910-430706BF1181}" dt="2026-05-07T15:54:50.621" v="509"/>
        <pc:sldMkLst>
          <pc:docMk/>
          <pc:sldMk cId="3730973164" sldId="2076137480"/>
        </pc:sldMkLst>
        <pc:spChg chg="mod">
          <ac:chgData name="Aubrey Olsen" userId="408c3e31-be18-4626-a9af-ec1f5bfcad06" providerId="ADAL" clId="{FAD87B61-D275-4C4D-B910-430706BF1181}" dt="2026-05-07T15:53:22.979" v="476"/>
          <ac:spMkLst>
            <pc:docMk/>
            <pc:sldMk cId="3730973164" sldId="2076137480"/>
            <ac:spMk id="2" creationId="{34F53315-A49A-9F23-732D-61D1E5F34BCA}"/>
          </ac:spMkLst>
        </pc:spChg>
        <pc:spChg chg="mod">
          <ac:chgData name="Aubrey Olsen" userId="408c3e31-be18-4626-a9af-ec1f5bfcad06" providerId="ADAL" clId="{FAD87B61-D275-4C4D-B910-430706BF1181}" dt="2026-05-07T15:54:50.621" v="509"/>
          <ac:spMkLst>
            <pc:docMk/>
            <pc:sldMk cId="3730973164" sldId="2076137480"/>
            <ac:spMk id="3" creationId="{E5409B49-1340-C8E0-A84E-59A202D77618}"/>
          </ac:spMkLst>
        </pc:spChg>
        <pc:spChg chg="mod">
          <ac:chgData name="Aubrey Olsen" userId="408c3e31-be18-4626-a9af-ec1f5bfcad06" providerId="ADAL" clId="{FAD87B61-D275-4C4D-B910-430706BF1181}" dt="2026-05-06T13:41:13.288" v="55" actId="12"/>
          <ac:spMkLst>
            <pc:docMk/>
            <pc:sldMk cId="3730973164" sldId="2076137480"/>
            <ac:spMk id="4" creationId="{6F841BC6-535D-EE66-024C-794A7D405F5C}"/>
          </ac:spMkLst>
        </pc:spChg>
      </pc:sldChg>
      <pc:sldChg chg="modSp new mod ord">
        <pc:chgData name="Aubrey Olsen" userId="408c3e31-be18-4626-a9af-ec1f5bfcad06" providerId="ADAL" clId="{FAD87B61-D275-4C4D-B910-430706BF1181}" dt="2026-05-07T15:55:20.940" v="519" actId="20577"/>
        <pc:sldMkLst>
          <pc:docMk/>
          <pc:sldMk cId="1665636362" sldId="2076137481"/>
        </pc:sldMkLst>
        <pc:spChg chg="mod">
          <ac:chgData name="Aubrey Olsen" userId="408c3e31-be18-4626-a9af-ec1f5bfcad06" providerId="ADAL" clId="{FAD87B61-D275-4C4D-B910-430706BF1181}" dt="2026-05-07T15:55:20.940" v="519" actId="20577"/>
          <ac:spMkLst>
            <pc:docMk/>
            <pc:sldMk cId="1665636362" sldId="2076137481"/>
            <ac:spMk id="2" creationId="{46811563-FB05-67B5-668C-2D8B988B571B}"/>
          </ac:spMkLst>
        </pc:spChg>
        <pc:spChg chg="mod">
          <ac:chgData name="Aubrey Olsen" userId="408c3e31-be18-4626-a9af-ec1f5bfcad06" providerId="ADAL" clId="{FAD87B61-D275-4C4D-B910-430706BF1181}" dt="2026-05-06T13:50:53.656" v="250" actId="20577"/>
          <ac:spMkLst>
            <pc:docMk/>
            <pc:sldMk cId="1665636362" sldId="2076137481"/>
            <ac:spMk id="3" creationId="{3F80F96A-D494-79EF-F5DF-A705274BFBCC}"/>
          </ac:spMkLst>
        </pc:spChg>
      </pc:sldChg>
      <pc:sldChg chg="modSp new mod">
        <pc:chgData name="Aubrey Olsen" userId="408c3e31-be18-4626-a9af-ec1f5bfcad06" providerId="ADAL" clId="{FAD87B61-D275-4C4D-B910-430706BF1181}" dt="2026-05-06T13:53:36.087" v="406" actId="20577"/>
        <pc:sldMkLst>
          <pc:docMk/>
          <pc:sldMk cId="3603828996" sldId="2076137482"/>
        </pc:sldMkLst>
        <pc:spChg chg="mod">
          <ac:chgData name="Aubrey Olsen" userId="408c3e31-be18-4626-a9af-ec1f5bfcad06" providerId="ADAL" clId="{FAD87B61-D275-4C4D-B910-430706BF1181}" dt="2026-05-06T13:51:22.509" v="277" actId="20577"/>
          <ac:spMkLst>
            <pc:docMk/>
            <pc:sldMk cId="3603828996" sldId="2076137482"/>
            <ac:spMk id="2" creationId="{40C0F3D7-D9C1-9316-98D4-7FCA9894C737}"/>
          </ac:spMkLst>
        </pc:spChg>
        <pc:spChg chg="mod">
          <ac:chgData name="Aubrey Olsen" userId="408c3e31-be18-4626-a9af-ec1f5bfcad06" providerId="ADAL" clId="{FAD87B61-D275-4C4D-B910-430706BF1181}" dt="2026-05-06T13:53:36.087" v="406" actId="20577"/>
          <ac:spMkLst>
            <pc:docMk/>
            <pc:sldMk cId="3603828996" sldId="2076137482"/>
            <ac:spMk id="3" creationId="{90C06C5D-A273-B60F-8921-00CF06631F9F}"/>
          </ac:spMkLst>
        </pc:spChg>
      </pc:sldChg>
      <pc:sldChg chg="modSp mod">
        <pc:chgData name="Aubrey Olsen" userId="408c3e31-be18-4626-a9af-ec1f5bfcad06" providerId="ADAL" clId="{FAD87B61-D275-4C4D-B910-430706BF1181}" dt="2026-05-07T15:54:25.045" v="492"/>
        <pc:sldMkLst>
          <pc:docMk/>
          <pc:sldMk cId="4742960" sldId="2076137484"/>
        </pc:sldMkLst>
        <pc:spChg chg="mod">
          <ac:chgData name="Aubrey Olsen" userId="408c3e31-be18-4626-a9af-ec1f5bfcad06" providerId="ADAL" clId="{FAD87B61-D275-4C4D-B910-430706BF1181}" dt="2026-05-07T15:31:54.175" v="427" actId="20577"/>
          <ac:spMkLst>
            <pc:docMk/>
            <pc:sldMk cId="4742960" sldId="2076137484"/>
            <ac:spMk id="2" creationId="{EF87AD86-5CAB-F763-6E2E-0FB07D788DD5}"/>
          </ac:spMkLst>
        </pc:spChg>
        <pc:spChg chg="mod">
          <ac:chgData name="Aubrey Olsen" userId="408c3e31-be18-4626-a9af-ec1f5bfcad06" providerId="ADAL" clId="{FAD87B61-D275-4C4D-B910-430706BF1181}" dt="2026-05-07T15:54:25.045" v="492"/>
          <ac:spMkLst>
            <pc:docMk/>
            <pc:sldMk cId="4742960" sldId="2076137484"/>
            <ac:spMk id="3" creationId="{2C5AEE71-C777-2483-F498-D5AF4D836FA4}"/>
          </ac:spMkLst>
        </pc:spChg>
        <pc:spChg chg="mod">
          <ac:chgData name="Aubrey Olsen" userId="408c3e31-be18-4626-a9af-ec1f5bfcad06" providerId="ADAL" clId="{FAD87B61-D275-4C4D-B910-430706BF1181}" dt="2026-05-07T15:40:47.545" v="474" actId="20577"/>
          <ac:spMkLst>
            <pc:docMk/>
            <pc:sldMk cId="4742960" sldId="2076137484"/>
            <ac:spMk id="4" creationId="{C5BED4D9-3D24-D3BD-D77B-458112FE86E5}"/>
          </ac:spMkLst>
        </pc:spChg>
      </pc:sldChg>
    </pc:docChg>
  </pc:docChgLst>
  <pc:docChgLst>
    <pc:chgData name="Michael Young II" userId="405e737b-44fc-422e-9299-d9c38e74f8bd" providerId="ADAL" clId="{E56F8E06-B70E-4D9A-BB3A-000550C1488F}"/>
    <pc:docChg chg="undo custSel addSld delSld modSld modSection">
      <pc:chgData name="Michael Young II" userId="405e737b-44fc-422e-9299-d9c38e74f8bd" providerId="ADAL" clId="{E56F8E06-B70E-4D9A-BB3A-000550C1488F}" dt="2026-05-06T14:47:43.978" v="129" actId="478"/>
      <pc:docMkLst>
        <pc:docMk/>
      </pc:docMkLst>
      <pc:sldChg chg="addSp delSp modSp mod">
        <pc:chgData name="Michael Young II" userId="405e737b-44fc-422e-9299-d9c38e74f8bd" providerId="ADAL" clId="{E56F8E06-B70E-4D9A-BB3A-000550C1488F}" dt="2026-05-06T14:45:43.323" v="92"/>
        <pc:sldMkLst>
          <pc:docMk/>
          <pc:sldMk cId="3213950696" sldId="2076137470"/>
        </pc:sldMkLst>
        <pc:spChg chg="add mod">
          <ac:chgData name="Michael Young II" userId="405e737b-44fc-422e-9299-d9c38e74f8bd" providerId="ADAL" clId="{E56F8E06-B70E-4D9A-BB3A-000550C1488F}" dt="2026-05-06T14:45:43.323" v="92"/>
          <ac:spMkLst>
            <pc:docMk/>
            <pc:sldMk cId="3213950696" sldId="2076137470"/>
            <ac:spMk id="5" creationId="{FAA03FE6-10BC-65AA-D8DD-4CF31FF4AE5C}"/>
          </ac:spMkLst>
        </pc:spChg>
        <pc:spChg chg="add mod">
          <ac:chgData name="Michael Young II" userId="405e737b-44fc-422e-9299-d9c38e74f8bd" providerId="ADAL" clId="{E56F8E06-B70E-4D9A-BB3A-000550C1488F}" dt="2026-05-06T14:45:43.323" v="92"/>
          <ac:spMkLst>
            <pc:docMk/>
            <pc:sldMk cId="3213950696" sldId="2076137470"/>
            <ac:spMk id="6" creationId="{D18C6452-58D5-B8A2-4E8D-F8D646884314}"/>
          </ac:spMkLst>
        </pc:spChg>
        <pc:spChg chg="del">
          <ac:chgData name="Michael Young II" userId="405e737b-44fc-422e-9299-d9c38e74f8bd" providerId="ADAL" clId="{E56F8E06-B70E-4D9A-BB3A-000550C1488F}" dt="2026-05-06T14:45:13.145" v="71" actId="478"/>
          <ac:spMkLst>
            <pc:docMk/>
            <pc:sldMk cId="3213950696" sldId="2076137470"/>
            <ac:spMk id="15" creationId="{EFAA8FBA-3008-88C7-1102-01FA8D11331A}"/>
          </ac:spMkLst>
        </pc:spChg>
        <pc:picChg chg="add del mod">
          <ac:chgData name="Michael Young II" userId="405e737b-44fc-422e-9299-d9c38e74f8bd" providerId="ADAL" clId="{E56F8E06-B70E-4D9A-BB3A-000550C1488F}" dt="2026-05-06T14:45:33.101" v="91" actId="478"/>
          <ac:picMkLst>
            <pc:docMk/>
            <pc:sldMk cId="3213950696" sldId="2076137470"/>
            <ac:picMk id="2" creationId="{AC37F72D-15FC-CDB0-095B-69E997562672}"/>
          </ac:picMkLst>
        </pc:picChg>
        <pc:picChg chg="add del mod">
          <ac:chgData name="Michael Young II" userId="405e737b-44fc-422e-9299-d9c38e74f8bd" providerId="ADAL" clId="{E56F8E06-B70E-4D9A-BB3A-000550C1488F}" dt="2026-05-06T14:45:19.628" v="88" actId="478"/>
          <ac:picMkLst>
            <pc:docMk/>
            <pc:sldMk cId="3213950696" sldId="2076137470"/>
            <ac:picMk id="4" creationId="{5AF4AE4E-6D2A-8D20-0890-84DC1FEBE7EC}"/>
          </ac:picMkLst>
        </pc:picChg>
        <pc:picChg chg="mod modCrop">
          <ac:chgData name="Michael Young II" userId="405e737b-44fc-422e-9299-d9c38e74f8bd" providerId="ADAL" clId="{E56F8E06-B70E-4D9A-BB3A-000550C1488F}" dt="2026-05-06T14:45:31.114" v="90" actId="732"/>
          <ac:picMkLst>
            <pc:docMk/>
            <pc:sldMk cId="3213950696" sldId="2076137470"/>
            <ac:picMk id="16" creationId="{082BA78F-9FC0-2A79-190A-074948B157C9}"/>
          </ac:picMkLst>
        </pc:picChg>
        <pc:picChg chg="mod modCrop">
          <ac:chgData name="Michael Young II" userId="405e737b-44fc-422e-9299-d9c38e74f8bd" providerId="ADAL" clId="{E56F8E06-B70E-4D9A-BB3A-000550C1488F}" dt="2026-05-06T14:45:25.756" v="89" actId="732"/>
          <ac:picMkLst>
            <pc:docMk/>
            <pc:sldMk cId="3213950696" sldId="2076137470"/>
            <ac:picMk id="17" creationId="{BBAE9021-4183-3BFC-6E0E-21330B4BF175}"/>
          </ac:picMkLst>
        </pc:picChg>
      </pc:sldChg>
      <pc:sldChg chg="addSp delSp modSp mod">
        <pc:chgData name="Michael Young II" userId="405e737b-44fc-422e-9299-d9c38e74f8bd" providerId="ADAL" clId="{E56F8E06-B70E-4D9A-BB3A-000550C1488F}" dt="2026-05-06T14:46:58.740" v="121" actId="478"/>
        <pc:sldMkLst>
          <pc:docMk/>
          <pc:sldMk cId="3996048675" sldId="2076137471"/>
        </pc:sldMkLst>
        <pc:spChg chg="del">
          <ac:chgData name="Michael Young II" userId="405e737b-44fc-422e-9299-d9c38e74f8bd" providerId="ADAL" clId="{E56F8E06-B70E-4D9A-BB3A-000550C1488F}" dt="2026-05-06T14:46:23.857" v="114" actId="478"/>
          <ac:spMkLst>
            <pc:docMk/>
            <pc:sldMk cId="3996048675" sldId="2076137471"/>
            <ac:spMk id="2" creationId="{950B6C90-0409-7A39-0F15-043FEFAD011E}"/>
          </ac:spMkLst>
        </pc:spChg>
        <pc:spChg chg="add mod">
          <ac:chgData name="Michael Young II" userId="405e737b-44fc-422e-9299-d9c38e74f8bd" providerId="ADAL" clId="{E56F8E06-B70E-4D9A-BB3A-000550C1488F}" dt="2026-05-06T14:46:24.628" v="115"/>
          <ac:spMkLst>
            <pc:docMk/>
            <pc:sldMk cId="3996048675" sldId="2076137471"/>
            <ac:spMk id="6" creationId="{719C2FFA-AF3A-63C0-9CA4-F45540387414}"/>
          </ac:spMkLst>
        </pc:spChg>
        <pc:spChg chg="add mod">
          <ac:chgData name="Michael Young II" userId="405e737b-44fc-422e-9299-d9c38e74f8bd" providerId="ADAL" clId="{E56F8E06-B70E-4D9A-BB3A-000550C1488F}" dt="2026-05-06T14:46:24.628" v="115"/>
          <ac:spMkLst>
            <pc:docMk/>
            <pc:sldMk cId="3996048675" sldId="2076137471"/>
            <ac:spMk id="7" creationId="{EC28E090-B118-ADEC-5BF7-C7E82AE5CF54}"/>
          </ac:spMkLst>
        </pc:spChg>
        <pc:picChg chg="add del mod">
          <ac:chgData name="Michael Young II" userId="405e737b-44fc-422e-9299-d9c38e74f8bd" providerId="ADAL" clId="{E56F8E06-B70E-4D9A-BB3A-000550C1488F}" dt="2026-05-06T14:46:58.740" v="121" actId="478"/>
          <ac:picMkLst>
            <pc:docMk/>
            <pc:sldMk cId="3996048675" sldId="2076137471"/>
            <ac:picMk id="4" creationId="{5D1FF438-9E52-9697-7D8B-06E1833E47DB}"/>
          </ac:picMkLst>
        </pc:picChg>
        <pc:picChg chg="add del mod">
          <ac:chgData name="Michael Young II" userId="405e737b-44fc-422e-9299-d9c38e74f8bd" providerId="ADAL" clId="{E56F8E06-B70E-4D9A-BB3A-000550C1488F}" dt="2026-05-06T14:46:41.325" v="118" actId="478"/>
          <ac:picMkLst>
            <pc:docMk/>
            <pc:sldMk cId="3996048675" sldId="2076137471"/>
            <ac:picMk id="5" creationId="{35DC34F7-0C16-DC5F-328E-6FE501F96CA1}"/>
          </ac:picMkLst>
        </pc:picChg>
        <pc:picChg chg="mod modCrop">
          <ac:chgData name="Michael Young II" userId="405e737b-44fc-422e-9299-d9c38e74f8bd" providerId="ADAL" clId="{E56F8E06-B70E-4D9A-BB3A-000550C1488F}" dt="2026-05-06T14:46:47.029" v="119" actId="732"/>
          <ac:picMkLst>
            <pc:docMk/>
            <pc:sldMk cId="3996048675" sldId="2076137471"/>
            <ac:picMk id="19" creationId="{588768CB-8E20-CAA2-519F-E8D182EAA69F}"/>
          </ac:picMkLst>
        </pc:picChg>
        <pc:picChg chg="mod modCrop">
          <ac:chgData name="Michael Young II" userId="405e737b-44fc-422e-9299-d9c38e74f8bd" providerId="ADAL" clId="{E56F8E06-B70E-4D9A-BB3A-000550C1488F}" dt="2026-05-06T14:46:53.282" v="120" actId="732"/>
          <ac:picMkLst>
            <pc:docMk/>
            <pc:sldMk cId="3996048675" sldId="2076137471"/>
            <ac:picMk id="21" creationId="{B20165FC-6EEC-F9B4-5BFD-A031888DAE1D}"/>
          </ac:picMkLst>
        </pc:picChg>
      </pc:sldChg>
      <pc:sldChg chg="addSp delSp modSp mod">
        <pc:chgData name="Michael Young II" userId="405e737b-44fc-422e-9299-d9c38e74f8bd" providerId="ADAL" clId="{E56F8E06-B70E-4D9A-BB3A-000550C1488F}" dt="2026-05-06T14:46:08.877" v="113" actId="478"/>
        <pc:sldMkLst>
          <pc:docMk/>
          <pc:sldMk cId="3255500123" sldId="2076137472"/>
        </pc:sldMkLst>
        <pc:spChg chg="del">
          <ac:chgData name="Michael Young II" userId="405e737b-44fc-422e-9299-d9c38e74f8bd" providerId="ADAL" clId="{E56F8E06-B70E-4D9A-BB3A-000550C1488F}" dt="2026-05-06T14:44:18.919" v="64" actId="478"/>
          <ac:spMkLst>
            <pc:docMk/>
            <pc:sldMk cId="3255500123" sldId="2076137472"/>
            <ac:spMk id="5" creationId="{C386AA24-8BBB-BDB0-B256-BEAC5C41D0DF}"/>
          </ac:spMkLst>
        </pc:spChg>
        <pc:spChg chg="add mod">
          <ac:chgData name="Michael Young II" userId="405e737b-44fc-422e-9299-d9c38e74f8bd" providerId="ADAL" clId="{E56F8E06-B70E-4D9A-BB3A-000550C1488F}" dt="2026-05-06T14:45:47.709" v="93"/>
          <ac:spMkLst>
            <pc:docMk/>
            <pc:sldMk cId="3255500123" sldId="2076137472"/>
            <ac:spMk id="7" creationId="{1904EF6F-9A08-BE6F-C070-D3208A9AC495}"/>
          </ac:spMkLst>
        </pc:spChg>
        <pc:spChg chg="add mod">
          <ac:chgData name="Michael Young II" userId="405e737b-44fc-422e-9299-d9c38e74f8bd" providerId="ADAL" clId="{E56F8E06-B70E-4D9A-BB3A-000550C1488F}" dt="2026-05-06T14:45:47.709" v="93"/>
          <ac:spMkLst>
            <pc:docMk/>
            <pc:sldMk cId="3255500123" sldId="2076137472"/>
            <ac:spMk id="9" creationId="{C10649F5-DC5D-3FF4-E4F6-4423E5408C49}"/>
          </ac:spMkLst>
        </pc:spChg>
        <pc:picChg chg="add del mod">
          <ac:chgData name="Michael Young II" userId="405e737b-44fc-422e-9299-d9c38e74f8bd" providerId="ADAL" clId="{E56F8E06-B70E-4D9A-BB3A-000550C1488F}" dt="2026-05-06T14:44:39.574" v="67" actId="478"/>
          <ac:picMkLst>
            <pc:docMk/>
            <pc:sldMk cId="3255500123" sldId="2076137472"/>
            <ac:picMk id="2" creationId="{CD4D0F41-22FF-AFDA-6064-47B856578F46}"/>
          </ac:picMkLst>
        </pc:picChg>
        <pc:picChg chg="mod modCrop">
          <ac:chgData name="Michael Young II" userId="405e737b-44fc-422e-9299-d9c38e74f8bd" providerId="ADAL" clId="{E56F8E06-B70E-4D9A-BB3A-000550C1488F}" dt="2026-05-06T14:46:00.679" v="111" actId="732"/>
          <ac:picMkLst>
            <pc:docMk/>
            <pc:sldMk cId="3255500123" sldId="2076137472"/>
            <ac:picMk id="4" creationId="{7FA1DC30-D0EE-4F0C-7F57-440AFEED5455}"/>
          </ac:picMkLst>
        </pc:picChg>
        <pc:picChg chg="add del mod">
          <ac:chgData name="Michael Young II" userId="405e737b-44fc-422e-9299-d9c38e74f8bd" providerId="ADAL" clId="{E56F8E06-B70E-4D9A-BB3A-000550C1488F}" dt="2026-05-06T14:44:39.574" v="67" actId="478"/>
          <ac:picMkLst>
            <pc:docMk/>
            <pc:sldMk cId="3255500123" sldId="2076137472"/>
            <ac:picMk id="6" creationId="{B0896A62-6CB4-C0D4-BA8E-60C41B230521}"/>
          </ac:picMkLst>
        </pc:picChg>
        <pc:picChg chg="add del mod">
          <ac:chgData name="Michael Young II" userId="405e737b-44fc-422e-9299-d9c38e74f8bd" providerId="ADAL" clId="{E56F8E06-B70E-4D9A-BB3A-000550C1488F}" dt="2026-05-06T14:46:08.877" v="113" actId="478"/>
          <ac:picMkLst>
            <pc:docMk/>
            <pc:sldMk cId="3255500123" sldId="2076137472"/>
            <ac:picMk id="10" creationId="{AFC43A7E-12EC-9559-D266-5F05093AD73E}"/>
          </ac:picMkLst>
        </pc:picChg>
        <pc:picChg chg="mod modCrop">
          <ac:chgData name="Michael Young II" userId="405e737b-44fc-422e-9299-d9c38e74f8bd" providerId="ADAL" clId="{E56F8E06-B70E-4D9A-BB3A-000550C1488F}" dt="2026-05-06T14:46:06.014" v="112" actId="732"/>
          <ac:picMkLst>
            <pc:docMk/>
            <pc:sldMk cId="3255500123" sldId="2076137472"/>
            <ac:picMk id="12" creationId="{1787E457-990D-A4FE-AF11-968A03FED59D}"/>
          </ac:picMkLst>
        </pc:picChg>
      </pc:sldChg>
      <pc:sldChg chg="del">
        <pc:chgData name="Michael Young II" userId="405e737b-44fc-422e-9299-d9c38e74f8bd" providerId="ADAL" clId="{E56F8E06-B70E-4D9A-BB3A-000550C1488F}" dt="2026-05-06T14:44:03.338" v="62" actId="2696"/>
        <pc:sldMkLst>
          <pc:docMk/>
          <pc:sldMk cId="2352120053" sldId="2076137473"/>
        </pc:sldMkLst>
      </pc:sldChg>
      <pc:sldChg chg="addSp delSp modSp mod">
        <pc:chgData name="Michael Young II" userId="405e737b-44fc-422e-9299-d9c38e74f8bd" providerId="ADAL" clId="{E56F8E06-B70E-4D9A-BB3A-000550C1488F}" dt="2026-05-06T14:47:43.978" v="129" actId="478"/>
        <pc:sldMkLst>
          <pc:docMk/>
          <pc:sldMk cId="191215662" sldId="2076137474"/>
        </pc:sldMkLst>
        <pc:spChg chg="del">
          <ac:chgData name="Michael Young II" userId="405e737b-44fc-422e-9299-d9c38e74f8bd" providerId="ADAL" clId="{E56F8E06-B70E-4D9A-BB3A-000550C1488F}" dt="2026-05-06T14:47:08.854" v="122" actId="478"/>
          <ac:spMkLst>
            <pc:docMk/>
            <pc:sldMk cId="191215662" sldId="2076137474"/>
            <ac:spMk id="2" creationId="{F0E2D279-B1C7-3671-E733-FB13A785516F}"/>
          </ac:spMkLst>
        </pc:spChg>
        <pc:spChg chg="add mod">
          <ac:chgData name="Michael Young II" userId="405e737b-44fc-422e-9299-d9c38e74f8bd" providerId="ADAL" clId="{E56F8E06-B70E-4D9A-BB3A-000550C1488F}" dt="2026-05-06T14:47:10.310" v="123"/>
          <ac:spMkLst>
            <pc:docMk/>
            <pc:sldMk cId="191215662" sldId="2076137474"/>
            <ac:spMk id="9" creationId="{184EBF6F-25A0-8126-9F4C-6989AA36E7B8}"/>
          </ac:spMkLst>
        </pc:spChg>
        <pc:spChg chg="add mod">
          <ac:chgData name="Michael Young II" userId="405e737b-44fc-422e-9299-d9c38e74f8bd" providerId="ADAL" clId="{E56F8E06-B70E-4D9A-BB3A-000550C1488F}" dt="2026-05-06T14:47:10.310" v="123"/>
          <ac:spMkLst>
            <pc:docMk/>
            <pc:sldMk cId="191215662" sldId="2076137474"/>
            <ac:spMk id="10" creationId="{7463D39F-8528-40DC-038D-38105DB882D4}"/>
          </ac:spMkLst>
        </pc:spChg>
        <pc:picChg chg="add del mod">
          <ac:chgData name="Michael Young II" userId="405e737b-44fc-422e-9299-d9c38e74f8bd" providerId="ADAL" clId="{E56F8E06-B70E-4D9A-BB3A-000550C1488F}" dt="2026-05-06T14:47:43.978" v="129" actId="478"/>
          <ac:picMkLst>
            <pc:docMk/>
            <pc:sldMk cId="191215662" sldId="2076137474"/>
            <ac:picMk id="4" creationId="{EBA8CB20-E00C-B896-38AC-B1E0BAB28E0B}"/>
          </ac:picMkLst>
        </pc:picChg>
        <pc:picChg chg="mod modCrop">
          <ac:chgData name="Michael Young II" userId="405e737b-44fc-422e-9299-d9c38e74f8bd" providerId="ADAL" clId="{E56F8E06-B70E-4D9A-BB3A-000550C1488F}" dt="2026-05-06T14:47:36.007" v="127" actId="732"/>
          <ac:picMkLst>
            <pc:docMk/>
            <pc:sldMk cId="191215662" sldId="2076137474"/>
            <ac:picMk id="5" creationId="{A204DE61-C168-CC18-A4EB-94F32423551E}"/>
          </ac:picMkLst>
        </pc:picChg>
        <pc:picChg chg="add del mod">
          <ac:chgData name="Michael Young II" userId="405e737b-44fc-422e-9299-d9c38e74f8bd" providerId="ADAL" clId="{E56F8E06-B70E-4D9A-BB3A-000550C1488F}" dt="2026-05-06T14:47:29.289" v="126" actId="478"/>
          <ac:picMkLst>
            <pc:docMk/>
            <pc:sldMk cId="191215662" sldId="2076137474"/>
            <ac:picMk id="6" creationId="{EE9B576E-DE5D-D731-3FF2-233794D0E2AC}"/>
          </ac:picMkLst>
        </pc:picChg>
        <pc:picChg chg="mod modCrop">
          <ac:chgData name="Michael Young II" userId="405e737b-44fc-422e-9299-d9c38e74f8bd" providerId="ADAL" clId="{E56F8E06-B70E-4D9A-BB3A-000550C1488F}" dt="2026-05-06T14:47:41.367" v="128" actId="732"/>
          <ac:picMkLst>
            <pc:docMk/>
            <pc:sldMk cId="191215662" sldId="2076137474"/>
            <ac:picMk id="7" creationId="{B4E08F9F-1AC7-809B-07E6-68104D7793CB}"/>
          </ac:picMkLst>
        </pc:picChg>
      </pc:sldChg>
      <pc:sldChg chg="addSp delSp modSp add del mod">
        <pc:chgData name="Michael Young II" userId="405e737b-44fc-422e-9299-d9c38e74f8bd" providerId="ADAL" clId="{E56F8E06-B70E-4D9A-BB3A-000550C1488F}" dt="2026-05-06T14:44:03.338" v="62" actId="2696"/>
        <pc:sldMkLst>
          <pc:docMk/>
          <pc:sldMk cId="4130173381" sldId="2076137483"/>
        </pc:sldMkLst>
        <pc:spChg chg="add del mod">
          <ac:chgData name="Michael Young II" userId="405e737b-44fc-422e-9299-d9c38e74f8bd" providerId="ADAL" clId="{E56F8E06-B70E-4D9A-BB3A-000550C1488F}" dt="2026-05-06T14:22:56.273" v="46" actId="21"/>
          <ac:spMkLst>
            <pc:docMk/>
            <pc:sldMk cId="4130173381" sldId="2076137483"/>
            <ac:spMk id="2" creationId="{EF87AD86-5CAB-F763-6E2E-0FB07D788DD5}"/>
          </ac:spMkLst>
        </pc:spChg>
        <pc:spChg chg="mod">
          <ac:chgData name="Michael Young II" userId="405e737b-44fc-422e-9299-d9c38e74f8bd" providerId="ADAL" clId="{E56F8E06-B70E-4D9A-BB3A-000550C1488F}" dt="2026-05-06T14:24:37.509" v="61" actId="120"/>
          <ac:spMkLst>
            <pc:docMk/>
            <pc:sldMk cId="4130173381" sldId="2076137483"/>
            <ac:spMk id="13" creationId="{E331F647-6CB6-DD16-8D18-D00273F9AC11}"/>
          </ac:spMkLst>
        </pc:spChg>
      </pc:sldChg>
      <pc:sldChg chg="addSp delSp modSp add mod">
        <pc:chgData name="Michael Young II" userId="405e737b-44fc-422e-9299-d9c38e74f8bd" providerId="ADAL" clId="{E56F8E06-B70E-4D9A-BB3A-000550C1488F}" dt="2026-05-06T14:24:24.495" v="60" actId="165"/>
        <pc:sldMkLst>
          <pc:docMk/>
          <pc:sldMk cId="4742960" sldId="2076137484"/>
        </pc:sldMkLst>
        <pc:spChg chg="add mod topLvl">
          <ac:chgData name="Michael Young II" userId="405e737b-44fc-422e-9299-d9c38e74f8bd" providerId="ADAL" clId="{E56F8E06-B70E-4D9A-BB3A-000550C1488F}" dt="2026-05-06T14:24:24.495" v="60" actId="165"/>
          <ac:spMkLst>
            <pc:docMk/>
            <pc:sldMk cId="4742960" sldId="2076137484"/>
            <ac:spMk id="2" creationId="{EF87AD86-5CAB-F763-6E2E-0FB07D788DD5}"/>
          </ac:spMkLst>
        </pc:spChg>
        <pc:spChg chg="mod">
          <ac:chgData name="Michael Young II" userId="405e737b-44fc-422e-9299-d9c38e74f8bd" providerId="ADAL" clId="{E56F8E06-B70E-4D9A-BB3A-000550C1488F}" dt="2026-05-06T14:24:01.609" v="57" actId="1076"/>
          <ac:spMkLst>
            <pc:docMk/>
            <pc:sldMk cId="4742960" sldId="2076137484"/>
            <ac:spMk id="3" creationId="{2C5AEE71-C777-2483-F498-D5AF4D836FA4}"/>
          </ac:spMkLst>
        </pc:spChg>
        <pc:spChg chg="add mod topLvl">
          <ac:chgData name="Michael Young II" userId="405e737b-44fc-422e-9299-d9c38e74f8bd" providerId="ADAL" clId="{E56F8E06-B70E-4D9A-BB3A-000550C1488F}" dt="2026-05-06T14:24:24.495" v="60" actId="165"/>
          <ac:spMkLst>
            <pc:docMk/>
            <pc:sldMk cId="4742960" sldId="2076137484"/>
            <ac:spMk id="4" creationId="{C5BED4D9-3D24-D3BD-D77B-458112FE86E5}"/>
          </ac:spMkLst>
        </pc:spChg>
        <pc:spChg chg="del">
          <ac:chgData name="Michael Young II" userId="405e737b-44fc-422e-9299-d9c38e74f8bd" providerId="ADAL" clId="{E56F8E06-B70E-4D9A-BB3A-000550C1488F}" dt="2026-05-06T14:23:08.327" v="47" actId="478"/>
          <ac:spMkLst>
            <pc:docMk/>
            <pc:sldMk cId="4742960" sldId="2076137484"/>
            <ac:spMk id="13" creationId="{68002939-510C-F385-E828-F7BCF8B5E1C6}"/>
          </ac:spMkLst>
        </pc:spChg>
        <pc:grpChg chg="add del mod">
          <ac:chgData name="Michael Young II" userId="405e737b-44fc-422e-9299-d9c38e74f8bd" providerId="ADAL" clId="{E56F8E06-B70E-4D9A-BB3A-000550C1488F}" dt="2026-05-06T14:24:24.495" v="60" actId="165"/>
          <ac:grpSpMkLst>
            <pc:docMk/>
            <pc:sldMk cId="4742960" sldId="2076137484"/>
            <ac:grpSpMk id="6" creationId="{9CFF676D-4AA9-C9E1-1BC8-B5FEED1B4844}"/>
          </ac:grpSpMkLst>
        </pc:grpChg>
        <pc:picChg chg="mod topLvl">
          <ac:chgData name="Michael Young II" userId="405e737b-44fc-422e-9299-d9c38e74f8bd" providerId="ADAL" clId="{E56F8E06-B70E-4D9A-BB3A-000550C1488F}" dt="2026-05-06T14:24:24.495" v="60" actId="165"/>
          <ac:picMkLst>
            <pc:docMk/>
            <pc:sldMk cId="4742960" sldId="2076137484"/>
            <ac:picMk id="5" creationId="{F9AB868B-E488-21C6-2937-22D43BAE21C0}"/>
          </ac:picMkLst>
        </pc:picChg>
        <pc:picChg chg="mod topLvl">
          <ac:chgData name="Michael Young II" userId="405e737b-44fc-422e-9299-d9c38e74f8bd" providerId="ADAL" clId="{E56F8E06-B70E-4D9A-BB3A-000550C1488F}" dt="2026-05-06T14:24:24.495" v="60" actId="165"/>
          <ac:picMkLst>
            <pc:docMk/>
            <pc:sldMk cId="4742960" sldId="2076137484"/>
            <ac:picMk id="11" creationId="{9093273B-9E4C-76A7-B1E6-CFAA28EB7B1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AF61A-0D40-D44A-9C00-6554E21CBC7D}" type="datetimeFigureOut">
              <a:rPr lang="en-US" smtClean="0"/>
              <a:t>5/7/2026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AFAC6-DEA9-E94A-A956-F0E3CBB9625E}" type="slidenum">
              <a:rPr lang="en-US" smtClean="0"/>
              <a:t>‹#›</a:t>
            </a:fld>
            <a:endParaRPr lang="en-US"/>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4AFAC6-DEA9-E94A-A956-F0E3CBB9625E}" type="slidenum">
              <a:rPr lang="en-US" smtClean="0"/>
              <a:t>1</a:t>
            </a:fld>
            <a:endParaRPr lang="en-US"/>
          </a:p>
        </p:txBody>
      </p:sp>
    </p:spTree>
    <p:extLst>
      <p:ext uri="{BB962C8B-B14F-4D97-AF65-F5344CB8AC3E}">
        <p14:creationId xmlns:p14="http://schemas.microsoft.com/office/powerpoint/2010/main" val="232773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995B9-3E94-A7AD-31C6-8323662995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08D034-53FE-BE97-E750-AB8811AE03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3F905C-5851-4C3C-4216-37802C32AC6E}"/>
              </a:ext>
            </a:extLst>
          </p:cNvPr>
          <p:cNvSpPr>
            <a:spLocks noGrp="1"/>
          </p:cNvSpPr>
          <p:nvPr>
            <p:ph type="body" idx="1"/>
          </p:nvPr>
        </p:nvSpPr>
        <p:spPr/>
        <p:txBody>
          <a:bodyPr/>
          <a:lstStyle/>
          <a:p>
            <a:r>
              <a:rPr lang="en-US"/>
              <a:t>This page should be used for EMAILS (duplicate as needed)</a:t>
            </a:r>
          </a:p>
        </p:txBody>
      </p:sp>
      <p:sp>
        <p:nvSpPr>
          <p:cNvPr id="4" name="Slide Number Placeholder 3">
            <a:extLst>
              <a:ext uri="{FF2B5EF4-FFF2-40B4-BE49-F238E27FC236}">
                <a16:creationId xmlns:a16="http://schemas.microsoft.com/office/drawing/2014/main" id="{536065F9-0623-B64F-8F7E-3E25A241180F}"/>
              </a:ext>
            </a:extLst>
          </p:cNvPr>
          <p:cNvSpPr>
            <a:spLocks noGrp="1"/>
          </p:cNvSpPr>
          <p:nvPr>
            <p:ph type="sldNum" sz="quarter" idx="5"/>
          </p:nvPr>
        </p:nvSpPr>
        <p:spPr/>
        <p:txBody>
          <a:bodyPr/>
          <a:lstStyle/>
          <a:p>
            <a:fld id="{3F4AFAC6-DEA9-E94A-A956-F0E3CBB9625E}" type="slidenum">
              <a:rPr lang="en-US" smtClean="0"/>
              <a:t>13</a:t>
            </a:fld>
            <a:endParaRPr lang="en-US"/>
          </a:p>
        </p:txBody>
      </p:sp>
    </p:spTree>
    <p:extLst>
      <p:ext uri="{BB962C8B-B14F-4D97-AF65-F5344CB8AC3E}">
        <p14:creationId xmlns:p14="http://schemas.microsoft.com/office/powerpoint/2010/main" val="2066918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96DE0-709B-A56B-71FD-C8BE2AF25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8D6A37-4AD1-37F0-17E8-1DBA8A9768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972F74-FD05-A22C-1104-1C6348F46467}"/>
              </a:ext>
            </a:extLst>
          </p:cNvPr>
          <p:cNvSpPr>
            <a:spLocks noGrp="1"/>
          </p:cNvSpPr>
          <p:nvPr>
            <p:ph type="body" idx="1"/>
          </p:nvPr>
        </p:nvSpPr>
        <p:spPr/>
        <p:txBody>
          <a:bodyPr/>
          <a:lstStyle/>
          <a:p>
            <a:r>
              <a:rPr lang="en-US"/>
              <a:t>This page should be used for EMAILS (duplicate as needed)</a:t>
            </a:r>
          </a:p>
        </p:txBody>
      </p:sp>
      <p:sp>
        <p:nvSpPr>
          <p:cNvPr id="4" name="Slide Number Placeholder 3">
            <a:extLst>
              <a:ext uri="{FF2B5EF4-FFF2-40B4-BE49-F238E27FC236}">
                <a16:creationId xmlns:a16="http://schemas.microsoft.com/office/drawing/2014/main" id="{6C04097D-7225-2B3C-D099-3A25FAFCABA7}"/>
              </a:ext>
            </a:extLst>
          </p:cNvPr>
          <p:cNvSpPr>
            <a:spLocks noGrp="1"/>
          </p:cNvSpPr>
          <p:nvPr>
            <p:ph type="sldNum" sz="quarter" idx="5"/>
          </p:nvPr>
        </p:nvSpPr>
        <p:spPr/>
        <p:txBody>
          <a:bodyPr/>
          <a:lstStyle/>
          <a:p>
            <a:fld id="{3F4AFAC6-DEA9-E94A-A956-F0E3CBB9625E}" type="slidenum">
              <a:rPr lang="en-US" smtClean="0"/>
              <a:t>4</a:t>
            </a:fld>
            <a:endParaRPr lang="en-US"/>
          </a:p>
        </p:txBody>
      </p:sp>
    </p:spTree>
    <p:extLst>
      <p:ext uri="{BB962C8B-B14F-4D97-AF65-F5344CB8AC3E}">
        <p14:creationId xmlns:p14="http://schemas.microsoft.com/office/powerpoint/2010/main" val="368809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E9CE0-98EA-E9FF-1EE0-3E8D3E3A8A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DAF153-5BBE-8C90-61F0-A1065586C9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FA4AB-A1E0-DBB4-2293-13C4FAC4CCA8}"/>
              </a:ext>
            </a:extLst>
          </p:cNvPr>
          <p:cNvSpPr>
            <a:spLocks noGrp="1"/>
          </p:cNvSpPr>
          <p:nvPr>
            <p:ph type="body" idx="1"/>
          </p:nvPr>
        </p:nvSpPr>
        <p:spPr/>
        <p:txBody>
          <a:bodyPr/>
          <a:lstStyle/>
          <a:p>
            <a:r>
              <a:rPr lang="en-US"/>
              <a:t>This page should be used for EMAILS (duplicate as needed)</a:t>
            </a:r>
          </a:p>
        </p:txBody>
      </p:sp>
      <p:sp>
        <p:nvSpPr>
          <p:cNvPr id="4" name="Slide Number Placeholder 3">
            <a:extLst>
              <a:ext uri="{FF2B5EF4-FFF2-40B4-BE49-F238E27FC236}">
                <a16:creationId xmlns:a16="http://schemas.microsoft.com/office/drawing/2014/main" id="{F8F8E0B6-33A5-5C5A-4B53-14AF45C81B7B}"/>
              </a:ext>
            </a:extLst>
          </p:cNvPr>
          <p:cNvSpPr>
            <a:spLocks noGrp="1"/>
          </p:cNvSpPr>
          <p:nvPr>
            <p:ph type="sldNum" sz="quarter" idx="5"/>
          </p:nvPr>
        </p:nvSpPr>
        <p:spPr/>
        <p:txBody>
          <a:bodyPr/>
          <a:lstStyle/>
          <a:p>
            <a:fld id="{3F4AFAC6-DEA9-E94A-A956-F0E3CBB9625E}" type="slidenum">
              <a:rPr lang="en-US" smtClean="0"/>
              <a:t>5</a:t>
            </a:fld>
            <a:endParaRPr lang="en-US"/>
          </a:p>
        </p:txBody>
      </p:sp>
    </p:spTree>
    <p:extLst>
      <p:ext uri="{BB962C8B-B14F-4D97-AF65-F5344CB8AC3E}">
        <p14:creationId xmlns:p14="http://schemas.microsoft.com/office/powerpoint/2010/main" val="2950654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FD9CC-3569-FB1A-C7C3-C10FBC1BA7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F3B3DA-A416-4407-B88C-2438C8137C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BC6876-34DA-A738-6610-CC4B4F0697EB}"/>
              </a:ext>
            </a:extLst>
          </p:cNvPr>
          <p:cNvSpPr>
            <a:spLocks noGrp="1"/>
          </p:cNvSpPr>
          <p:nvPr>
            <p:ph type="body" idx="1"/>
          </p:nvPr>
        </p:nvSpPr>
        <p:spPr/>
        <p:txBody>
          <a:bodyPr/>
          <a:lstStyle/>
          <a:p>
            <a:r>
              <a:rPr lang="en-US"/>
              <a:t>This page should be used for EMAILS (duplicate as needed)</a:t>
            </a:r>
          </a:p>
        </p:txBody>
      </p:sp>
      <p:sp>
        <p:nvSpPr>
          <p:cNvPr id="4" name="Slide Number Placeholder 3">
            <a:extLst>
              <a:ext uri="{FF2B5EF4-FFF2-40B4-BE49-F238E27FC236}">
                <a16:creationId xmlns:a16="http://schemas.microsoft.com/office/drawing/2014/main" id="{2106ECA3-8D59-45BF-D19C-F7314CDC2218}"/>
              </a:ext>
            </a:extLst>
          </p:cNvPr>
          <p:cNvSpPr>
            <a:spLocks noGrp="1"/>
          </p:cNvSpPr>
          <p:nvPr>
            <p:ph type="sldNum" sz="quarter" idx="5"/>
          </p:nvPr>
        </p:nvSpPr>
        <p:spPr/>
        <p:txBody>
          <a:bodyPr/>
          <a:lstStyle/>
          <a:p>
            <a:fld id="{3F4AFAC6-DEA9-E94A-A956-F0E3CBB9625E}" type="slidenum">
              <a:rPr lang="en-US" smtClean="0"/>
              <a:t>6</a:t>
            </a:fld>
            <a:endParaRPr lang="en-US"/>
          </a:p>
        </p:txBody>
      </p:sp>
    </p:spTree>
    <p:extLst>
      <p:ext uri="{BB962C8B-B14F-4D97-AF65-F5344CB8AC3E}">
        <p14:creationId xmlns:p14="http://schemas.microsoft.com/office/powerpoint/2010/main" val="2686716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CCAA6-1C17-8880-8A10-52A56EAB0B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2DC8CD-9F02-C6AB-D568-8E4031BB30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08E19D-87C0-DE52-02C8-2BAB17A78C58}"/>
              </a:ext>
            </a:extLst>
          </p:cNvPr>
          <p:cNvSpPr>
            <a:spLocks noGrp="1"/>
          </p:cNvSpPr>
          <p:nvPr>
            <p:ph type="body" idx="1"/>
          </p:nvPr>
        </p:nvSpPr>
        <p:spPr/>
        <p:txBody>
          <a:bodyPr/>
          <a:lstStyle/>
          <a:p>
            <a:r>
              <a:rPr lang="en-US"/>
              <a:t>This page should be used for EMAILS (duplicate as needed)</a:t>
            </a:r>
          </a:p>
        </p:txBody>
      </p:sp>
      <p:sp>
        <p:nvSpPr>
          <p:cNvPr id="4" name="Slide Number Placeholder 3">
            <a:extLst>
              <a:ext uri="{FF2B5EF4-FFF2-40B4-BE49-F238E27FC236}">
                <a16:creationId xmlns:a16="http://schemas.microsoft.com/office/drawing/2014/main" id="{7A87BA88-0BF1-CF10-0DB9-78440967FD07}"/>
              </a:ext>
            </a:extLst>
          </p:cNvPr>
          <p:cNvSpPr>
            <a:spLocks noGrp="1"/>
          </p:cNvSpPr>
          <p:nvPr>
            <p:ph type="sldNum" sz="quarter" idx="5"/>
          </p:nvPr>
        </p:nvSpPr>
        <p:spPr/>
        <p:txBody>
          <a:bodyPr/>
          <a:lstStyle/>
          <a:p>
            <a:fld id="{3F4AFAC6-DEA9-E94A-A956-F0E3CBB9625E}" type="slidenum">
              <a:rPr lang="en-US" smtClean="0"/>
              <a:t>7</a:t>
            </a:fld>
            <a:endParaRPr lang="en-US"/>
          </a:p>
        </p:txBody>
      </p:sp>
    </p:spTree>
    <p:extLst>
      <p:ext uri="{BB962C8B-B14F-4D97-AF65-F5344CB8AC3E}">
        <p14:creationId xmlns:p14="http://schemas.microsoft.com/office/powerpoint/2010/main" val="226672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A3612-B275-F330-96F7-6F5AA16EA5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233F4C-B0EB-61E9-1AC6-75246C75CB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22AEA7-A0A2-9D8B-8B02-EDA206F093E0}"/>
              </a:ext>
            </a:extLst>
          </p:cNvPr>
          <p:cNvSpPr>
            <a:spLocks noGrp="1"/>
          </p:cNvSpPr>
          <p:nvPr>
            <p:ph type="body" idx="1"/>
          </p:nvPr>
        </p:nvSpPr>
        <p:spPr/>
        <p:txBody>
          <a:bodyPr/>
          <a:lstStyle/>
          <a:p>
            <a:r>
              <a:rPr lang="en-US"/>
              <a:t>This page should be used for EMAILS (duplicate as needed)</a:t>
            </a:r>
          </a:p>
        </p:txBody>
      </p:sp>
      <p:sp>
        <p:nvSpPr>
          <p:cNvPr id="4" name="Slide Number Placeholder 3">
            <a:extLst>
              <a:ext uri="{FF2B5EF4-FFF2-40B4-BE49-F238E27FC236}">
                <a16:creationId xmlns:a16="http://schemas.microsoft.com/office/drawing/2014/main" id="{4E7CD6C0-9791-056A-C775-14A81758899F}"/>
              </a:ext>
            </a:extLst>
          </p:cNvPr>
          <p:cNvSpPr>
            <a:spLocks noGrp="1"/>
          </p:cNvSpPr>
          <p:nvPr>
            <p:ph type="sldNum" sz="quarter" idx="5"/>
          </p:nvPr>
        </p:nvSpPr>
        <p:spPr/>
        <p:txBody>
          <a:bodyPr/>
          <a:lstStyle/>
          <a:p>
            <a:fld id="{3F4AFAC6-DEA9-E94A-A956-F0E3CBB9625E}" type="slidenum">
              <a:rPr lang="en-US" smtClean="0"/>
              <a:t>8</a:t>
            </a:fld>
            <a:endParaRPr lang="en-US"/>
          </a:p>
        </p:txBody>
      </p:sp>
    </p:spTree>
    <p:extLst>
      <p:ext uri="{BB962C8B-B14F-4D97-AF65-F5344CB8AC3E}">
        <p14:creationId xmlns:p14="http://schemas.microsoft.com/office/powerpoint/2010/main" val="366440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page should be used for EMAILS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10</a:t>
            </a:fld>
            <a:endParaRPr lang="en-US"/>
          </a:p>
        </p:txBody>
      </p:sp>
    </p:spTree>
    <p:extLst>
      <p:ext uri="{BB962C8B-B14F-4D97-AF65-F5344CB8AC3E}">
        <p14:creationId xmlns:p14="http://schemas.microsoft.com/office/powerpoint/2010/main" val="2274861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154D4-22AB-12E7-F363-B3BCDE46F5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084E59-3E55-50B2-0EFB-1CE9262BE0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1791BE-B1BE-40A2-D5EF-29E2D7E41974}"/>
              </a:ext>
            </a:extLst>
          </p:cNvPr>
          <p:cNvSpPr>
            <a:spLocks noGrp="1"/>
          </p:cNvSpPr>
          <p:nvPr>
            <p:ph type="body" idx="1"/>
          </p:nvPr>
        </p:nvSpPr>
        <p:spPr/>
        <p:txBody>
          <a:bodyPr/>
          <a:lstStyle/>
          <a:p>
            <a:r>
              <a:rPr lang="en-US"/>
              <a:t>This page should be used for EMAILS (duplicate as needed)</a:t>
            </a:r>
          </a:p>
        </p:txBody>
      </p:sp>
      <p:sp>
        <p:nvSpPr>
          <p:cNvPr id="4" name="Slide Number Placeholder 3">
            <a:extLst>
              <a:ext uri="{FF2B5EF4-FFF2-40B4-BE49-F238E27FC236}">
                <a16:creationId xmlns:a16="http://schemas.microsoft.com/office/drawing/2014/main" id="{57EE07D1-866C-62D3-EA75-6276F4188158}"/>
              </a:ext>
            </a:extLst>
          </p:cNvPr>
          <p:cNvSpPr>
            <a:spLocks noGrp="1"/>
          </p:cNvSpPr>
          <p:nvPr>
            <p:ph type="sldNum" sz="quarter" idx="5"/>
          </p:nvPr>
        </p:nvSpPr>
        <p:spPr/>
        <p:txBody>
          <a:bodyPr/>
          <a:lstStyle/>
          <a:p>
            <a:fld id="{3F4AFAC6-DEA9-E94A-A956-F0E3CBB9625E}" type="slidenum">
              <a:rPr lang="en-US" smtClean="0"/>
              <a:t>11</a:t>
            </a:fld>
            <a:endParaRPr lang="en-US"/>
          </a:p>
        </p:txBody>
      </p:sp>
    </p:spTree>
    <p:extLst>
      <p:ext uri="{BB962C8B-B14F-4D97-AF65-F5344CB8AC3E}">
        <p14:creationId xmlns:p14="http://schemas.microsoft.com/office/powerpoint/2010/main" val="3126229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27203-B3F3-19B6-785C-4C676B0299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692B5C-A4CF-3661-F39F-5006377972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753FB9-3700-5CEF-3C6D-EF2F033B5FAB}"/>
              </a:ext>
            </a:extLst>
          </p:cNvPr>
          <p:cNvSpPr>
            <a:spLocks noGrp="1"/>
          </p:cNvSpPr>
          <p:nvPr>
            <p:ph type="body" idx="1"/>
          </p:nvPr>
        </p:nvSpPr>
        <p:spPr/>
        <p:txBody>
          <a:bodyPr/>
          <a:lstStyle/>
          <a:p>
            <a:r>
              <a:rPr lang="en-US"/>
              <a:t>This page should be used for EMAILS (duplicate as needed)</a:t>
            </a:r>
          </a:p>
        </p:txBody>
      </p:sp>
      <p:sp>
        <p:nvSpPr>
          <p:cNvPr id="4" name="Slide Number Placeholder 3">
            <a:extLst>
              <a:ext uri="{FF2B5EF4-FFF2-40B4-BE49-F238E27FC236}">
                <a16:creationId xmlns:a16="http://schemas.microsoft.com/office/drawing/2014/main" id="{158DA223-9266-519F-27E2-D370175F45C5}"/>
              </a:ext>
            </a:extLst>
          </p:cNvPr>
          <p:cNvSpPr>
            <a:spLocks noGrp="1"/>
          </p:cNvSpPr>
          <p:nvPr>
            <p:ph type="sldNum" sz="quarter" idx="5"/>
          </p:nvPr>
        </p:nvSpPr>
        <p:spPr/>
        <p:txBody>
          <a:bodyPr/>
          <a:lstStyle/>
          <a:p>
            <a:fld id="{3F4AFAC6-DEA9-E94A-A956-F0E3CBB9625E}" type="slidenum">
              <a:rPr lang="en-US" smtClean="0"/>
              <a:t>12</a:t>
            </a:fld>
            <a:endParaRPr lang="en-US"/>
          </a:p>
        </p:txBody>
      </p:sp>
    </p:spTree>
    <p:extLst>
      <p:ext uri="{BB962C8B-B14F-4D97-AF65-F5344CB8AC3E}">
        <p14:creationId xmlns:p14="http://schemas.microsoft.com/office/powerpoint/2010/main" val="24062837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1"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Curabitur</a:t>
            </a:r>
            <a:r>
              <a:rPr lang="en-US"/>
              <a:t> </a:t>
            </a:r>
            <a:r>
              <a:rPr lang="en-US" err="1"/>
              <a:t>ut</a:t>
            </a:r>
            <a:r>
              <a:rPr lang="en-US"/>
              <a:t> semper </a:t>
            </a:r>
            <a:r>
              <a:rPr lang="en-US" err="1"/>
              <a:t>massa</a:t>
            </a:r>
            <a:r>
              <a:rPr lang="en-US"/>
              <a:t>. </a:t>
            </a:r>
            <a:r>
              <a:rPr lang="en-US" err="1"/>
              <a:t>Praesent</a:t>
            </a:r>
            <a:r>
              <a:rPr lang="en-US"/>
              <a:t> vel </a:t>
            </a:r>
            <a:r>
              <a:rPr lang="en-US" err="1"/>
              <a:t>massa</a:t>
            </a:r>
            <a:r>
              <a:rPr lang="en-US"/>
              <a:t> libero. Nam </a:t>
            </a:r>
            <a:r>
              <a:rPr lang="en-US" err="1"/>
              <a:t>sapien</a:t>
            </a:r>
            <a:r>
              <a:rPr lang="en-US"/>
              <a:t> </a:t>
            </a:r>
            <a:r>
              <a:rPr lang="en-US" err="1"/>
              <a:t>nulla</a:t>
            </a:r>
            <a:r>
              <a:rPr lang="en-US"/>
              <a:t>, </a:t>
            </a:r>
            <a:r>
              <a:rPr lang="en-US" err="1"/>
              <a:t>mollis</a:t>
            </a:r>
            <a:r>
              <a:rPr lang="en-US"/>
              <a:t> in </a:t>
            </a:r>
            <a:r>
              <a:rPr lang="en-US" err="1"/>
              <a:t>volutpat</a:t>
            </a:r>
            <a:r>
              <a:rPr lang="en-US"/>
              <a:t> sed, </a:t>
            </a:r>
            <a:r>
              <a:rPr lang="en-US" err="1"/>
              <a:t>molestie</a:t>
            </a:r>
            <a:r>
              <a:rPr lang="en-US"/>
              <a:t> ac </a:t>
            </a:r>
            <a:r>
              <a:rPr lang="en-US" err="1"/>
              <a:t>quam</a:t>
            </a:r>
            <a:r>
              <a:rPr lang="en-US"/>
              <a:t>. </a:t>
            </a:r>
            <a:r>
              <a:rPr lang="en-US" err="1"/>
              <a:t>Aliquam</a:t>
            </a:r>
            <a:r>
              <a:rPr lang="en-US"/>
              <a:t> pulvinar </a:t>
            </a:r>
            <a:r>
              <a:rPr lang="en-US" err="1"/>
              <a:t>quis</a:t>
            </a:r>
            <a:r>
              <a:rPr lang="en-US"/>
              <a:t> </a:t>
            </a:r>
            <a:r>
              <a:rPr lang="en-US" err="1"/>
              <a:t>felis</a:t>
            </a:r>
            <a:r>
              <a:rPr lang="en-US"/>
              <a:t> at tempus. </a:t>
            </a: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Cras vel </a:t>
            </a:r>
            <a:r>
              <a:rPr lang="en-US" err="1"/>
              <a:t>tellus</a:t>
            </a:r>
            <a:r>
              <a:rPr lang="en-US"/>
              <a:t> ex. Sed </a:t>
            </a:r>
            <a:r>
              <a:rPr lang="en-US" err="1"/>
              <a:t>aliquet</a:t>
            </a:r>
            <a:r>
              <a:rPr lang="en-US"/>
              <a:t> </a:t>
            </a:r>
            <a:r>
              <a:rPr lang="en-US" err="1"/>
              <a:t>odio</a:t>
            </a:r>
            <a:r>
              <a:rPr lang="en-US"/>
              <a:t> non cursus </a:t>
            </a:r>
            <a:r>
              <a:rPr lang="en-US" err="1"/>
              <a:t>hendrerit</a:t>
            </a:r>
            <a:r>
              <a:rPr lang="en-US"/>
              <a:t>. </a:t>
            </a:r>
            <a:r>
              <a:rPr lang="en-US" err="1"/>
              <a:t>Phasellus</a:t>
            </a:r>
            <a:r>
              <a:rPr lang="en-US"/>
              <a:t> et </a:t>
            </a:r>
            <a:r>
              <a:rPr lang="en-US" err="1"/>
              <a:t>enim</a:t>
            </a:r>
            <a:r>
              <a:rPr lang="en-US"/>
              <a:t> </a:t>
            </a:r>
            <a:r>
              <a:rPr lang="en-US" err="1"/>
              <a:t>placerat</a:t>
            </a:r>
            <a:r>
              <a:rPr lang="en-US"/>
              <a:t>, </a:t>
            </a:r>
            <a:r>
              <a:rPr lang="en-US" err="1"/>
              <a:t>tristique</a:t>
            </a:r>
            <a:r>
              <a:rPr lang="en-US"/>
              <a:t> </a:t>
            </a:r>
            <a:r>
              <a:rPr lang="en-US" err="1"/>
              <a:t>justo</a:t>
            </a:r>
            <a:r>
              <a:rPr lang="en-US"/>
              <a:t> </a:t>
            </a:r>
            <a:r>
              <a:rPr lang="en-US" err="1"/>
              <a:t>dapibus</a:t>
            </a:r>
            <a:r>
              <a:rPr lang="en-US"/>
              <a:t>, </a:t>
            </a:r>
            <a:r>
              <a:rPr lang="en-US" err="1"/>
              <a:t>euismod</a:t>
            </a:r>
            <a:r>
              <a:rPr lang="en-US"/>
              <a:t> </a:t>
            </a:r>
            <a:r>
              <a:rPr lang="en-US" err="1"/>
              <a:t>turpis</a:t>
            </a:r>
            <a:r>
              <a:rPr lang="en-US"/>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Curabitur</a:t>
            </a:r>
            <a:r>
              <a:rPr lang="en-US"/>
              <a:t> </a:t>
            </a:r>
            <a:r>
              <a:rPr lang="en-US" err="1"/>
              <a:t>ut</a:t>
            </a:r>
            <a:r>
              <a:rPr lang="en-US"/>
              <a:t> semper </a:t>
            </a:r>
            <a:r>
              <a:rPr lang="en-US" err="1"/>
              <a:t>massa</a:t>
            </a:r>
            <a:r>
              <a:rPr lang="en-US"/>
              <a:t>. </a:t>
            </a:r>
            <a:r>
              <a:rPr lang="en-US" err="1"/>
              <a:t>Praesent</a:t>
            </a:r>
            <a:r>
              <a:rPr lang="en-US"/>
              <a:t> vel </a:t>
            </a:r>
            <a:r>
              <a:rPr lang="en-US" err="1"/>
              <a:t>massa</a:t>
            </a:r>
            <a:r>
              <a:rPr lang="en-US"/>
              <a:t> libero. Nam </a:t>
            </a:r>
            <a:r>
              <a:rPr lang="en-US" err="1"/>
              <a:t>sapien</a:t>
            </a:r>
            <a:r>
              <a:rPr lang="en-US"/>
              <a:t> </a:t>
            </a:r>
            <a:r>
              <a:rPr lang="en-US" err="1"/>
              <a:t>nulla</a:t>
            </a:r>
            <a:r>
              <a:rPr lang="en-US"/>
              <a:t>, </a:t>
            </a:r>
            <a:r>
              <a:rPr lang="en-US" err="1"/>
              <a:t>mollis</a:t>
            </a:r>
            <a:r>
              <a:rPr lang="en-US"/>
              <a:t> in </a:t>
            </a:r>
            <a:r>
              <a:rPr lang="en-US" err="1"/>
              <a:t>volutpat</a:t>
            </a:r>
            <a:r>
              <a:rPr lang="en-US"/>
              <a:t> sed, </a:t>
            </a:r>
            <a:r>
              <a:rPr lang="en-US" err="1"/>
              <a:t>molestie</a:t>
            </a:r>
            <a:r>
              <a:rPr lang="en-US"/>
              <a:t> ac </a:t>
            </a:r>
            <a:r>
              <a:rPr lang="en-US" err="1"/>
              <a:t>quam</a:t>
            </a:r>
            <a:r>
              <a:rPr lang="en-US"/>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Curabitur</a:t>
            </a:r>
            <a:r>
              <a:rPr lang="en-US"/>
              <a:t> </a:t>
            </a:r>
            <a:r>
              <a:rPr lang="en-US" err="1"/>
              <a:t>ut</a:t>
            </a:r>
            <a:r>
              <a:rPr lang="en-US"/>
              <a:t> semper </a:t>
            </a:r>
            <a:r>
              <a:rPr lang="en-US" err="1"/>
              <a:t>massa</a:t>
            </a:r>
            <a:r>
              <a:rPr lang="en-US"/>
              <a:t>. </a:t>
            </a:r>
            <a:r>
              <a:rPr lang="en-US" err="1"/>
              <a:t>Praesent</a:t>
            </a:r>
            <a:r>
              <a:rPr lang="en-US"/>
              <a:t> vel </a:t>
            </a:r>
            <a:r>
              <a:rPr lang="en-US" err="1"/>
              <a:t>massa</a:t>
            </a:r>
            <a:r>
              <a:rPr lang="en-US"/>
              <a:t> libero. Nam </a:t>
            </a:r>
            <a:r>
              <a:rPr lang="en-US" err="1"/>
              <a:t>sapien</a:t>
            </a:r>
            <a:r>
              <a:rPr lang="en-US"/>
              <a:t> </a:t>
            </a:r>
            <a:r>
              <a:rPr lang="en-US" err="1"/>
              <a:t>nulla</a:t>
            </a:r>
            <a:r>
              <a:rPr lang="en-US"/>
              <a:t>, </a:t>
            </a:r>
            <a:r>
              <a:rPr lang="en-US" err="1"/>
              <a:t>mollis</a:t>
            </a:r>
            <a:r>
              <a:rPr lang="en-US"/>
              <a:t> in </a:t>
            </a:r>
            <a:r>
              <a:rPr lang="en-US" err="1"/>
              <a:t>volutpat</a:t>
            </a:r>
            <a:r>
              <a:rPr lang="en-US"/>
              <a:t> sed, </a:t>
            </a:r>
            <a:r>
              <a:rPr lang="en-US" err="1"/>
              <a:t>molestie</a:t>
            </a:r>
            <a:r>
              <a:rPr lang="en-US"/>
              <a:t> ac </a:t>
            </a:r>
            <a:r>
              <a:rPr lang="en-US" err="1"/>
              <a:t>quam</a:t>
            </a:r>
            <a:r>
              <a:rPr lang="en-US"/>
              <a:t>. </a:t>
            </a:r>
            <a:r>
              <a:rPr lang="en-US" err="1"/>
              <a:t>Aliquam</a:t>
            </a:r>
            <a:r>
              <a:rPr lang="en-US"/>
              <a:t> pulvinar </a:t>
            </a:r>
            <a:r>
              <a:rPr lang="en-US" err="1"/>
              <a:t>quis</a:t>
            </a:r>
            <a:r>
              <a:rPr lang="en-US"/>
              <a:t> </a:t>
            </a:r>
            <a:r>
              <a:rPr lang="en-US" err="1"/>
              <a:t>felis</a:t>
            </a:r>
            <a:r>
              <a:rPr lang="en-US"/>
              <a:t> at tempus. </a:t>
            </a: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Cras vel </a:t>
            </a:r>
            <a:r>
              <a:rPr lang="en-US" err="1"/>
              <a:t>tellus</a:t>
            </a:r>
            <a:r>
              <a:rPr lang="en-US"/>
              <a:t> ex. Sed </a:t>
            </a:r>
            <a:r>
              <a:rPr lang="en-US" err="1"/>
              <a:t>aliquet</a:t>
            </a:r>
            <a:r>
              <a:rPr lang="en-US"/>
              <a:t> </a:t>
            </a:r>
            <a:r>
              <a:rPr lang="en-US" err="1"/>
              <a:t>odio</a:t>
            </a:r>
            <a:r>
              <a:rPr lang="en-US"/>
              <a:t> non cursus </a:t>
            </a:r>
            <a:r>
              <a:rPr lang="en-US" err="1"/>
              <a:t>hendrerit</a:t>
            </a:r>
            <a:r>
              <a:rPr lang="en-US"/>
              <a:t>. </a:t>
            </a:r>
            <a:r>
              <a:rPr lang="en-US" err="1"/>
              <a:t>Phasellus</a:t>
            </a:r>
            <a:r>
              <a:rPr lang="en-US"/>
              <a:t> et </a:t>
            </a:r>
            <a:r>
              <a:rPr lang="en-US" err="1"/>
              <a:t>enim</a:t>
            </a:r>
            <a:r>
              <a:rPr lang="en-US"/>
              <a:t> </a:t>
            </a:r>
            <a:r>
              <a:rPr lang="en-US" err="1"/>
              <a:t>placerat</a:t>
            </a:r>
            <a:r>
              <a:rPr lang="en-US"/>
              <a:t>, </a:t>
            </a:r>
            <a:r>
              <a:rPr lang="en-US" err="1"/>
              <a:t>tristique</a:t>
            </a:r>
            <a:r>
              <a:rPr lang="en-US"/>
              <a:t> </a:t>
            </a:r>
            <a:r>
              <a:rPr lang="en-US" err="1"/>
              <a:t>justo</a:t>
            </a:r>
            <a:r>
              <a:rPr lang="en-US"/>
              <a:t> </a:t>
            </a:r>
            <a:r>
              <a:rPr lang="en-US" err="1"/>
              <a:t>dapibus</a:t>
            </a:r>
            <a:r>
              <a:rPr lang="en-US"/>
              <a:t>, </a:t>
            </a:r>
            <a:r>
              <a:rPr lang="en-US" err="1"/>
              <a:t>euismod</a:t>
            </a:r>
            <a:r>
              <a:rPr lang="en-US"/>
              <a:t> </a:t>
            </a:r>
            <a:r>
              <a:rPr lang="en-US" err="1"/>
              <a:t>turpis</a:t>
            </a:r>
            <a:r>
              <a:rPr lang="en-US"/>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Curabitur</a:t>
            </a:r>
            <a:r>
              <a:rPr lang="en-US"/>
              <a:t> </a:t>
            </a:r>
            <a:r>
              <a:rPr lang="en-US" err="1"/>
              <a:t>ut</a:t>
            </a:r>
            <a:r>
              <a:rPr lang="en-US"/>
              <a:t> semper </a:t>
            </a:r>
            <a:r>
              <a:rPr lang="en-US" err="1"/>
              <a:t>massa</a:t>
            </a:r>
            <a:r>
              <a:rPr lang="en-US"/>
              <a:t>. </a:t>
            </a:r>
            <a:r>
              <a:rPr lang="en-US" err="1"/>
              <a:t>Praesent</a:t>
            </a:r>
            <a:r>
              <a:rPr lang="en-US"/>
              <a:t> vel </a:t>
            </a:r>
            <a:r>
              <a:rPr lang="en-US" err="1"/>
              <a:t>massa</a:t>
            </a:r>
            <a:r>
              <a:rPr lang="en-US"/>
              <a:t> libero. Nam </a:t>
            </a:r>
            <a:r>
              <a:rPr lang="en-US" err="1"/>
              <a:t>sapien</a:t>
            </a:r>
            <a:r>
              <a:rPr lang="en-US"/>
              <a:t> </a:t>
            </a:r>
            <a:r>
              <a:rPr lang="en-US" err="1"/>
              <a:t>nulla</a:t>
            </a:r>
            <a:r>
              <a:rPr lang="en-US"/>
              <a:t>, </a:t>
            </a:r>
            <a:r>
              <a:rPr lang="en-US" err="1"/>
              <a:t>mollis</a:t>
            </a:r>
            <a:r>
              <a:rPr lang="en-US"/>
              <a:t> in </a:t>
            </a:r>
            <a:r>
              <a:rPr lang="en-US" err="1"/>
              <a:t>volutpat</a:t>
            </a:r>
            <a:r>
              <a:rPr lang="en-US"/>
              <a:t> sed, </a:t>
            </a:r>
            <a:r>
              <a:rPr lang="en-US" err="1"/>
              <a:t>molestie</a:t>
            </a:r>
            <a:r>
              <a:rPr lang="en-US"/>
              <a:t> ac </a:t>
            </a:r>
            <a:r>
              <a:rPr lang="en-US" err="1"/>
              <a:t>quam</a:t>
            </a:r>
            <a:r>
              <a:rPr lang="en-US"/>
              <a:t>. </a:t>
            </a:r>
            <a:r>
              <a:rPr lang="en-US" err="1"/>
              <a:t>Aliquam</a:t>
            </a:r>
            <a:r>
              <a:rPr lang="en-US"/>
              <a:t> pulvinar </a:t>
            </a:r>
            <a:r>
              <a:rPr lang="en-US" err="1"/>
              <a:t>quis</a:t>
            </a:r>
            <a:r>
              <a:rPr lang="en-US"/>
              <a:t> </a:t>
            </a:r>
            <a:r>
              <a:rPr lang="en-US" err="1"/>
              <a:t>felis</a:t>
            </a:r>
            <a:r>
              <a:rPr lang="en-US"/>
              <a:t> at tempus. </a:t>
            </a: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Cras vel </a:t>
            </a:r>
            <a:r>
              <a:rPr lang="en-US" err="1"/>
              <a:t>tellus</a:t>
            </a:r>
            <a:r>
              <a:rPr lang="en-US"/>
              <a:t> ex. Sed </a:t>
            </a:r>
            <a:r>
              <a:rPr lang="en-US" err="1"/>
              <a:t>aliquet</a:t>
            </a:r>
            <a:r>
              <a:rPr lang="en-US"/>
              <a:t> </a:t>
            </a:r>
            <a:r>
              <a:rPr lang="en-US" err="1"/>
              <a:t>odio</a:t>
            </a:r>
            <a:r>
              <a:rPr lang="en-US"/>
              <a:t> non cursus </a:t>
            </a:r>
            <a:r>
              <a:rPr lang="en-US" err="1"/>
              <a:t>hendrerit</a:t>
            </a:r>
            <a:r>
              <a:rPr lang="en-US"/>
              <a:t>. </a:t>
            </a:r>
            <a:r>
              <a:rPr lang="en-US" err="1"/>
              <a:t>Phasellus</a:t>
            </a:r>
            <a:r>
              <a:rPr lang="en-US"/>
              <a:t> et </a:t>
            </a:r>
            <a:r>
              <a:rPr lang="en-US" err="1"/>
              <a:t>enim</a:t>
            </a:r>
            <a:r>
              <a:rPr lang="en-US"/>
              <a:t> </a:t>
            </a:r>
            <a:r>
              <a:rPr lang="en-US" err="1"/>
              <a:t>placerat</a:t>
            </a:r>
            <a:r>
              <a:rPr lang="en-US"/>
              <a:t>, </a:t>
            </a:r>
            <a:r>
              <a:rPr lang="en-US" err="1"/>
              <a:t>tristique</a:t>
            </a:r>
            <a:r>
              <a:rPr lang="en-US"/>
              <a:t> </a:t>
            </a:r>
            <a:r>
              <a:rPr lang="en-US" err="1"/>
              <a:t>justo</a:t>
            </a:r>
            <a:r>
              <a:rPr lang="en-US"/>
              <a:t> </a:t>
            </a:r>
            <a:r>
              <a:rPr lang="en-US" err="1"/>
              <a:t>dapibus</a:t>
            </a:r>
            <a:r>
              <a:rPr lang="en-US"/>
              <a:t>, </a:t>
            </a:r>
            <a:r>
              <a:rPr lang="en-US" err="1"/>
              <a:t>euismod</a:t>
            </a:r>
            <a:r>
              <a:rPr lang="en-US"/>
              <a:t> </a:t>
            </a:r>
            <a:r>
              <a:rPr lang="en-US" err="1"/>
              <a:t>turpis</a:t>
            </a:r>
            <a:r>
              <a:rPr lang="en-US"/>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Title Goes Here</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Curabitur</a:t>
            </a:r>
            <a:r>
              <a:rPr lang="en-US"/>
              <a:t> </a:t>
            </a:r>
            <a:r>
              <a:rPr lang="en-US" err="1"/>
              <a:t>ut</a:t>
            </a:r>
            <a:r>
              <a:rPr lang="en-US"/>
              <a:t> semper </a:t>
            </a:r>
            <a:r>
              <a:rPr lang="en-US" err="1"/>
              <a:t>massa</a:t>
            </a:r>
            <a:r>
              <a:rPr lang="en-US"/>
              <a:t>. </a:t>
            </a:r>
            <a:r>
              <a:rPr lang="en-US" err="1"/>
              <a:t>Praesent</a:t>
            </a:r>
            <a:r>
              <a:rPr lang="en-US"/>
              <a:t> vel </a:t>
            </a:r>
            <a:r>
              <a:rPr lang="en-US" err="1"/>
              <a:t>massa</a:t>
            </a:r>
            <a:r>
              <a:rPr lang="en-US"/>
              <a:t> libero. Nam </a:t>
            </a:r>
            <a:r>
              <a:rPr lang="en-US" err="1"/>
              <a:t>sapien</a:t>
            </a:r>
            <a:r>
              <a:rPr lang="en-US"/>
              <a:t> </a:t>
            </a:r>
            <a:r>
              <a:rPr lang="en-US" err="1"/>
              <a:t>nulla</a:t>
            </a:r>
            <a:r>
              <a:rPr lang="en-US"/>
              <a:t>, </a:t>
            </a:r>
            <a:r>
              <a:rPr lang="en-US" err="1"/>
              <a:t>mollis</a:t>
            </a:r>
            <a:r>
              <a:rPr lang="en-US"/>
              <a:t> in </a:t>
            </a:r>
            <a:r>
              <a:rPr lang="en-US" err="1"/>
              <a:t>volutpat</a:t>
            </a:r>
            <a:r>
              <a:rPr lang="en-US"/>
              <a:t> sed, </a:t>
            </a:r>
            <a:r>
              <a:rPr lang="en-US" err="1"/>
              <a:t>molestie</a:t>
            </a:r>
            <a:r>
              <a:rPr lang="en-US"/>
              <a:t> ac </a:t>
            </a:r>
            <a:r>
              <a:rPr lang="en-US" err="1"/>
              <a:t>quam</a:t>
            </a:r>
            <a:r>
              <a:rPr lang="en-US"/>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Curabitur</a:t>
            </a:r>
            <a:r>
              <a:rPr lang="en-US"/>
              <a:t> </a:t>
            </a:r>
            <a:r>
              <a:rPr lang="en-US" err="1"/>
              <a:t>ut</a:t>
            </a:r>
            <a:r>
              <a:rPr lang="en-US"/>
              <a:t> semper </a:t>
            </a:r>
            <a:r>
              <a:rPr lang="en-US" err="1"/>
              <a:t>massa</a:t>
            </a:r>
            <a:r>
              <a:rPr lang="en-US"/>
              <a:t>. </a:t>
            </a:r>
            <a:r>
              <a:rPr lang="en-US" err="1"/>
              <a:t>Praesent</a:t>
            </a:r>
            <a:r>
              <a:rPr lang="en-US"/>
              <a:t> vel </a:t>
            </a:r>
            <a:r>
              <a:rPr lang="en-US" err="1"/>
              <a:t>massa</a:t>
            </a:r>
            <a:r>
              <a:rPr lang="en-US"/>
              <a:t> libero. Nam </a:t>
            </a:r>
            <a:r>
              <a:rPr lang="en-US" err="1"/>
              <a:t>sapien</a:t>
            </a:r>
            <a:r>
              <a:rPr lang="en-US"/>
              <a:t> </a:t>
            </a:r>
            <a:r>
              <a:rPr lang="en-US" err="1"/>
              <a:t>nulla</a:t>
            </a:r>
            <a:r>
              <a:rPr lang="en-US"/>
              <a:t>, </a:t>
            </a:r>
            <a:r>
              <a:rPr lang="en-US" err="1"/>
              <a:t>mollis</a:t>
            </a:r>
            <a:r>
              <a:rPr lang="en-US"/>
              <a:t> in </a:t>
            </a:r>
            <a:r>
              <a:rPr lang="en-US" err="1"/>
              <a:t>volutpat</a:t>
            </a:r>
            <a:r>
              <a:rPr lang="en-US"/>
              <a:t> sed, </a:t>
            </a:r>
            <a:r>
              <a:rPr lang="en-US" err="1"/>
              <a:t>molestie</a:t>
            </a:r>
            <a:r>
              <a:rPr lang="en-US"/>
              <a:t> ac </a:t>
            </a:r>
            <a:r>
              <a:rPr lang="en-US" err="1"/>
              <a:t>quam</a:t>
            </a:r>
            <a:r>
              <a:rPr lang="en-US"/>
              <a:t>.</a:t>
            </a:r>
          </a:p>
        </p:txBody>
      </p:sp>
      <p:sp>
        <p:nvSpPr>
          <p:cNvPr id="11" name="Slide Number Placeholder 1">
            <a:extLst>
              <a:ext uri="{FF2B5EF4-FFF2-40B4-BE49-F238E27FC236}">
                <a16:creationId xmlns:a16="http://schemas.microsoft.com/office/drawing/2014/main" id="{334543FF-1550-1A49-BB94-CF1E89EA3CB1}"/>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Update Icons As Needed.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Curabitur</a:t>
            </a:r>
            <a:r>
              <a:rPr lang="en-US"/>
              <a:t> </a:t>
            </a:r>
            <a:r>
              <a:rPr lang="en-US" err="1"/>
              <a:t>ut</a:t>
            </a:r>
            <a:r>
              <a:rPr lang="en-US"/>
              <a:t> semper </a:t>
            </a:r>
            <a:r>
              <a:rPr lang="en-US" err="1"/>
              <a:t>massa</a:t>
            </a:r>
            <a:r>
              <a:rPr lang="en-US"/>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Update Icons As Needed.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Curabitur</a:t>
            </a:r>
            <a:r>
              <a:rPr lang="en-US"/>
              <a:t> </a:t>
            </a:r>
            <a:r>
              <a:rPr lang="en-US" err="1"/>
              <a:t>ut</a:t>
            </a:r>
            <a:r>
              <a:rPr lang="en-US"/>
              <a:t> semper </a:t>
            </a:r>
            <a:r>
              <a:rPr lang="en-US" err="1"/>
              <a:t>massa</a:t>
            </a:r>
            <a:r>
              <a:rPr lang="en-US"/>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Update Icons As Needed.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Curabitur</a:t>
            </a:r>
            <a:r>
              <a:rPr lang="en-US"/>
              <a:t> </a:t>
            </a:r>
            <a:r>
              <a:rPr lang="en-US" err="1"/>
              <a:t>ut</a:t>
            </a:r>
            <a:r>
              <a:rPr lang="en-US"/>
              <a:t> semper </a:t>
            </a:r>
            <a:r>
              <a:rPr lang="en-US" err="1"/>
              <a:t>massa</a:t>
            </a:r>
            <a:r>
              <a:rPr lang="en-US"/>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Curabitur</a:t>
            </a:r>
            <a:r>
              <a:rPr lang="en-US"/>
              <a:t> </a:t>
            </a:r>
            <a:r>
              <a:rPr lang="en-US" err="1"/>
              <a:t>ut</a:t>
            </a:r>
            <a:r>
              <a:rPr lang="en-US"/>
              <a:t> semper </a:t>
            </a:r>
            <a:r>
              <a:rPr lang="en-US" err="1"/>
              <a:t>massa</a:t>
            </a:r>
            <a:r>
              <a:rPr lang="en-US"/>
              <a:t>. </a:t>
            </a:r>
            <a:r>
              <a:rPr lang="en-US" err="1"/>
              <a:t>Praesent</a:t>
            </a:r>
            <a:r>
              <a:rPr lang="en-US"/>
              <a:t> vel </a:t>
            </a:r>
            <a:r>
              <a:rPr lang="en-US" err="1"/>
              <a:t>massa</a:t>
            </a:r>
            <a:r>
              <a:rPr lang="en-US"/>
              <a:t> libero. Nam </a:t>
            </a:r>
            <a:r>
              <a:rPr lang="en-US" err="1"/>
              <a:t>sapien</a:t>
            </a:r>
            <a:r>
              <a:rPr lang="en-US"/>
              <a:t> </a:t>
            </a:r>
            <a:r>
              <a:rPr lang="en-US" err="1"/>
              <a:t>nulla</a:t>
            </a:r>
            <a:r>
              <a:rPr lang="en-US"/>
              <a:t>, </a:t>
            </a:r>
            <a:r>
              <a:rPr lang="en-US" err="1"/>
              <a:t>mollis</a:t>
            </a:r>
            <a:r>
              <a:rPr lang="en-US"/>
              <a:t> in </a:t>
            </a:r>
            <a:r>
              <a:rPr lang="en-US" err="1"/>
              <a:t>volutpat</a:t>
            </a:r>
            <a:r>
              <a:rPr lang="en-US"/>
              <a:t> sed, </a:t>
            </a:r>
            <a:r>
              <a:rPr lang="en-US" err="1"/>
              <a:t>molestie</a:t>
            </a:r>
            <a:r>
              <a:rPr lang="en-US"/>
              <a:t> ac </a:t>
            </a:r>
            <a:r>
              <a:rPr lang="en-US" err="1"/>
              <a:t>quam</a:t>
            </a:r>
            <a:r>
              <a:rPr lang="en-US"/>
              <a:t>. </a:t>
            </a:r>
            <a:r>
              <a:rPr lang="en-US" err="1"/>
              <a:t>Aliquam</a:t>
            </a:r>
            <a:r>
              <a:rPr lang="en-US"/>
              <a:t> pulvinar </a:t>
            </a:r>
            <a:r>
              <a:rPr lang="en-US" err="1"/>
              <a:t>quis</a:t>
            </a:r>
            <a:r>
              <a:rPr lang="en-US"/>
              <a:t> </a:t>
            </a:r>
            <a:r>
              <a:rPr lang="en-US" err="1"/>
              <a:t>felis</a:t>
            </a:r>
            <a:r>
              <a:rPr lang="en-US"/>
              <a:t> at tempus. </a:t>
            </a: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b="1" i="0" spc="20">
                <a:solidFill>
                  <a:schemeClr val="bg1"/>
                </a:solidFill>
                <a:latin typeface="Objektiv Mk2" panose="020B0602020204020203" pitchFamily="34" charset="0"/>
                <a:cs typeface="Objektiv Mk2" panose="020B0602020204020203" pitchFamily="34" charset="0"/>
              </a:rPr>
              <a:t>Thank you</a:t>
            </a: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a:solidFill>
                  <a:schemeClr val="bg1"/>
                </a:solidFill>
                <a:latin typeface="Objektiv Mk2" panose="020B0602020204020203" pitchFamily="34" charset="0"/>
                <a:cs typeface="Objektiv Mk2" panose="020B0602020204020203" pitchFamily="34" charset="0"/>
              </a:rPr>
              <a:t>Q</a:t>
            </a:r>
            <a:r>
              <a:rPr lang="en-US" sz="6600" b="1" i="0" spc="20">
                <a:solidFill>
                  <a:srgbClr val="85CBF9"/>
                </a:solidFill>
                <a:latin typeface="Objektiv Mk2" panose="020B0602020204020203" pitchFamily="34" charset="0"/>
                <a:cs typeface="Objektiv Mk2" panose="020B0602020204020203" pitchFamily="34" charset="0"/>
              </a:rPr>
              <a:t>&amp;</a:t>
            </a:r>
            <a:r>
              <a:rPr lang="en-US" sz="6600" b="1" i="0" spc="2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mn-lt"/>
              </a:defRPr>
            </a:lvl1pPr>
          </a:lstStyle>
          <a:p>
            <a:pPr lvl="0"/>
            <a:r>
              <a:rPr lang="en-US"/>
              <a:t>Item 1</a:t>
            </a:r>
          </a:p>
          <a:p>
            <a:pPr lvl="0"/>
            <a:r>
              <a:rPr lang="en-US"/>
              <a:t>Item 2</a:t>
            </a:r>
          </a:p>
          <a:p>
            <a:pPr lvl="0"/>
            <a:r>
              <a:rPr lang="en-US"/>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Curabitur</a:t>
            </a:r>
            <a:r>
              <a:rPr lang="en-US"/>
              <a:t> </a:t>
            </a:r>
            <a:r>
              <a:rPr lang="en-US" err="1"/>
              <a:t>ut</a:t>
            </a:r>
            <a:r>
              <a:rPr lang="en-US"/>
              <a:t> semper </a:t>
            </a:r>
            <a:r>
              <a:rPr lang="en-US" err="1"/>
              <a:t>massa</a:t>
            </a:r>
            <a:r>
              <a:rPr lang="en-US"/>
              <a:t>. </a:t>
            </a:r>
            <a:r>
              <a:rPr lang="en-US" err="1"/>
              <a:t>Praesent</a:t>
            </a:r>
            <a:r>
              <a:rPr lang="en-US"/>
              <a:t> vel </a:t>
            </a:r>
            <a:r>
              <a:rPr lang="en-US" err="1"/>
              <a:t>massa</a:t>
            </a:r>
            <a:r>
              <a:rPr lang="en-US"/>
              <a:t> libero. Nam </a:t>
            </a:r>
            <a:r>
              <a:rPr lang="en-US" err="1"/>
              <a:t>sapien</a:t>
            </a:r>
            <a:r>
              <a:rPr lang="en-US"/>
              <a:t> </a:t>
            </a:r>
            <a:r>
              <a:rPr lang="en-US" err="1"/>
              <a:t>nulla</a:t>
            </a:r>
            <a:r>
              <a:rPr lang="en-US"/>
              <a:t>, </a:t>
            </a:r>
            <a:r>
              <a:rPr lang="en-US" err="1"/>
              <a:t>mollis</a:t>
            </a:r>
            <a:r>
              <a:rPr lang="en-US"/>
              <a:t> in </a:t>
            </a:r>
            <a:r>
              <a:rPr lang="en-US" err="1"/>
              <a:t>volutpat</a:t>
            </a:r>
            <a:r>
              <a:rPr lang="en-US"/>
              <a:t> sed, </a:t>
            </a:r>
            <a:r>
              <a:rPr lang="en-US" err="1"/>
              <a:t>molestie</a:t>
            </a:r>
            <a:r>
              <a:rPr lang="en-US"/>
              <a:t> ac </a:t>
            </a:r>
            <a:r>
              <a:rPr lang="en-US" err="1"/>
              <a:t>quam</a:t>
            </a:r>
            <a:r>
              <a:rPr lang="en-US"/>
              <a:t>. </a:t>
            </a:r>
            <a:r>
              <a:rPr lang="en-US" err="1"/>
              <a:t>Aliquam</a:t>
            </a:r>
            <a:r>
              <a:rPr lang="en-US"/>
              <a:t> pulvinar </a:t>
            </a:r>
            <a:r>
              <a:rPr lang="en-US" err="1"/>
              <a:t>quis</a:t>
            </a:r>
            <a:r>
              <a:rPr lang="en-US"/>
              <a:t> </a:t>
            </a:r>
            <a:r>
              <a:rPr lang="en-US" err="1"/>
              <a:t>felis</a:t>
            </a:r>
            <a:r>
              <a:rPr lang="en-US"/>
              <a:t> at tempus. </a:t>
            </a: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Cras vel </a:t>
            </a:r>
            <a:r>
              <a:rPr lang="en-US" err="1"/>
              <a:t>tellus</a:t>
            </a:r>
            <a:r>
              <a:rPr lang="en-US"/>
              <a:t> ex. Sed </a:t>
            </a:r>
            <a:r>
              <a:rPr lang="en-US" err="1"/>
              <a:t>aliquet</a:t>
            </a:r>
            <a:r>
              <a:rPr lang="en-US"/>
              <a:t> </a:t>
            </a:r>
            <a:r>
              <a:rPr lang="en-US" err="1"/>
              <a:t>odio</a:t>
            </a:r>
            <a:r>
              <a:rPr lang="en-US"/>
              <a:t> non cursus </a:t>
            </a:r>
            <a:r>
              <a:rPr lang="en-US" err="1"/>
              <a:t>hendrerit</a:t>
            </a:r>
            <a:r>
              <a:rPr lang="en-US"/>
              <a:t>. </a:t>
            </a:r>
            <a:r>
              <a:rPr lang="en-US" err="1"/>
              <a:t>Phasellus</a:t>
            </a:r>
            <a:r>
              <a:rPr lang="en-US"/>
              <a:t> et </a:t>
            </a:r>
            <a:r>
              <a:rPr lang="en-US" err="1"/>
              <a:t>enim</a:t>
            </a:r>
            <a:r>
              <a:rPr lang="en-US"/>
              <a:t> </a:t>
            </a:r>
            <a:r>
              <a:rPr lang="en-US" err="1"/>
              <a:t>placerat</a:t>
            </a:r>
            <a:r>
              <a:rPr lang="en-US"/>
              <a:t>, </a:t>
            </a:r>
            <a:r>
              <a:rPr lang="en-US" err="1"/>
              <a:t>tristique</a:t>
            </a:r>
            <a:r>
              <a:rPr lang="en-US"/>
              <a:t> </a:t>
            </a:r>
            <a:r>
              <a:rPr lang="en-US" err="1"/>
              <a:t>justo</a:t>
            </a:r>
            <a:r>
              <a:rPr lang="en-US"/>
              <a:t> </a:t>
            </a:r>
            <a:r>
              <a:rPr lang="en-US" err="1"/>
              <a:t>dapibus</a:t>
            </a:r>
            <a:r>
              <a:rPr lang="en-US"/>
              <a:t>, </a:t>
            </a:r>
            <a:r>
              <a:rPr lang="en-US" err="1"/>
              <a:t>euismod</a:t>
            </a:r>
            <a:r>
              <a:rPr lang="en-US"/>
              <a:t> </a:t>
            </a:r>
            <a:r>
              <a:rPr lang="en-US" err="1"/>
              <a:t>turpis</a:t>
            </a:r>
            <a:r>
              <a:rPr lang="en-US"/>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777" r:id="rId16"/>
    <p:sldLayoutId id="214748377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a:xfrm>
            <a:off x="1077469" y="1778271"/>
            <a:ext cx="7952232" cy="1410889"/>
          </a:xfrm>
        </p:spPr>
        <p:txBody>
          <a:bodyPr/>
          <a:lstStyle/>
          <a:p>
            <a:r>
              <a:rPr lang="en-US"/>
              <a:t>Expert Content</a:t>
            </a:r>
          </a:p>
          <a:p>
            <a:r>
              <a:rPr lang="en-US"/>
              <a:t>Strategy Guide</a:t>
            </a:r>
          </a:p>
        </p:txBody>
      </p:sp>
      <p:sp>
        <p:nvSpPr>
          <p:cNvPr id="3" name="Text Placeholder 2">
            <a:extLst>
              <a:ext uri="{FF2B5EF4-FFF2-40B4-BE49-F238E27FC236}">
                <a16:creationId xmlns:a16="http://schemas.microsoft.com/office/drawing/2014/main" id="{D1D0C212-2C65-3120-0FAF-E4A28B00A75E}"/>
              </a:ext>
            </a:extLst>
          </p:cNvPr>
          <p:cNvSpPr>
            <a:spLocks noGrp="1"/>
          </p:cNvSpPr>
          <p:nvPr>
            <p:ph type="body" sz="quarter" idx="11"/>
          </p:nvPr>
        </p:nvSpPr>
        <p:spPr>
          <a:xfrm>
            <a:off x="1077469" y="3397881"/>
            <a:ext cx="7952232" cy="914400"/>
          </a:xfrm>
        </p:spPr>
        <p:txBody>
          <a:bodyPr/>
          <a:lstStyle/>
          <a:p>
            <a:r>
              <a:rPr lang="en-US" sz="3200" b="0" i="1"/>
              <a:t>Event Templates</a:t>
            </a:r>
          </a:p>
          <a:p>
            <a:r>
              <a:rPr lang="en-US" sz="3200" b="0" i="1"/>
              <a:t>May 2026</a:t>
            </a:r>
          </a:p>
        </p:txBody>
      </p:sp>
    </p:spTree>
    <p:extLst>
      <p:ext uri="{BB962C8B-B14F-4D97-AF65-F5344CB8AC3E}">
        <p14:creationId xmlns:p14="http://schemas.microsoft.com/office/powerpoint/2010/main" val="2502691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AA47B01F-E05F-EB00-4F80-CE8DEB96B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E7C2F5F1-C8D1-0B94-DDB6-457452A5A0C4}"/>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Event Email Examples</a:t>
            </a:r>
          </a:p>
        </p:txBody>
      </p:sp>
      <p:pic>
        <p:nvPicPr>
          <p:cNvPr id="5" name="Picture 4">
            <a:extLst>
              <a:ext uri="{FF2B5EF4-FFF2-40B4-BE49-F238E27FC236}">
                <a16:creationId xmlns:a16="http://schemas.microsoft.com/office/drawing/2014/main" id="{5478F65D-399C-BC18-7538-6CAF006404DF}"/>
              </a:ext>
            </a:extLst>
          </p:cNvPr>
          <p:cNvPicPr>
            <a:picLocks noChangeAspect="1"/>
          </p:cNvPicPr>
          <p:nvPr/>
        </p:nvPicPr>
        <p:blipFill>
          <a:blip r:embed="rId4"/>
          <a:srcRect b="17351"/>
          <a:stretch>
            <a:fillRect/>
          </a:stretch>
        </p:blipFill>
        <p:spPr>
          <a:xfrm>
            <a:off x="575218" y="910764"/>
            <a:ext cx="2653757" cy="5663284"/>
          </a:xfrm>
          <a:prstGeom prst="rect">
            <a:avLst/>
          </a:prstGeom>
          <a:effectLst>
            <a:outerShdw blurRad="63500" dist="25400" dir="2400000" algn="ctr" rotWithShape="0">
              <a:srgbClr val="000000"/>
            </a:outerShdw>
          </a:effectLst>
        </p:spPr>
      </p:pic>
      <p:sp>
        <p:nvSpPr>
          <p:cNvPr id="12" name="Text Placeholder 3">
            <a:extLst>
              <a:ext uri="{FF2B5EF4-FFF2-40B4-BE49-F238E27FC236}">
                <a16:creationId xmlns:a16="http://schemas.microsoft.com/office/drawing/2014/main" id="{48FD6B7D-956D-8D99-DB6F-A7221FFF7BF8}"/>
              </a:ext>
            </a:extLst>
          </p:cNvPr>
          <p:cNvSpPr txBox="1">
            <a:spLocks/>
          </p:cNvSpPr>
          <p:nvPr/>
        </p:nvSpPr>
        <p:spPr>
          <a:xfrm>
            <a:off x="5219700" y="910764"/>
            <a:ext cx="6749358"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Event Template – Multi-Day or Multiple Events</a:t>
            </a:r>
          </a:p>
        </p:txBody>
      </p:sp>
      <p:sp>
        <p:nvSpPr>
          <p:cNvPr id="13" name="TextBox 12">
            <a:extLst>
              <a:ext uri="{FF2B5EF4-FFF2-40B4-BE49-F238E27FC236}">
                <a16:creationId xmlns:a16="http://schemas.microsoft.com/office/drawing/2014/main" id="{C2F85E57-A3B5-730F-BD54-D7F531FB452C}"/>
              </a:ext>
            </a:extLst>
          </p:cNvPr>
          <p:cNvSpPr txBox="1"/>
          <p:nvPr/>
        </p:nvSpPr>
        <p:spPr>
          <a:xfrm>
            <a:off x="5219700" y="1314450"/>
            <a:ext cx="6749358" cy="5078313"/>
          </a:xfrm>
          <a:prstGeom prst="rect">
            <a:avLst/>
          </a:prstGeom>
          <a:noFill/>
        </p:spPr>
        <p:txBody>
          <a:bodyPr wrap="square" rtlCol="0">
            <a:spAutoFit/>
          </a:bodyPr>
          <a:lstStyle/>
          <a:p>
            <a:r>
              <a:rPr lang="en-US" sz="1200" b="1"/>
              <a:t>Use Case:</a:t>
            </a:r>
            <a:r>
              <a:rPr lang="en-US" sz="1200"/>
              <a:t> Promote multiple events happening within a short timeframe (week or month) where you want to showcase a variety of opportunities in a scannable, organized format. Ideal for active professionals hosting regular events or organizations with packed calendars.</a:t>
            </a:r>
          </a:p>
          <a:p>
            <a:endParaRPr lang="en-US" sz="1200">
              <a:solidFill>
                <a:srgbClr val="002060"/>
              </a:solidFill>
            </a:endParaRPr>
          </a:p>
          <a:p>
            <a:r>
              <a:rPr lang="en-US" sz="1200" b="1"/>
              <a:t>Template Features &amp; Customization:</a:t>
            </a:r>
            <a:endParaRPr lang="en-US" sz="1200"/>
          </a:p>
          <a:p>
            <a:pPr marL="171450" indent="-171450">
              <a:buFont typeface="Arial" panose="020B0604020202020204" pitchFamily="34" charset="0"/>
              <a:buChar char="•"/>
            </a:pPr>
            <a:r>
              <a:rPr lang="en-US" sz="1200" b="1"/>
              <a:t>Header Section:</a:t>
            </a:r>
            <a:r>
              <a:rPr lang="en-US" sz="1200"/>
              <a:t> Customizable "This Month!" or "This Week!" headline with tagline and timeframe context</a:t>
            </a:r>
          </a:p>
          <a:p>
            <a:pPr marL="171450" indent="-171450">
              <a:buFont typeface="Arial" panose="020B0604020202020204" pitchFamily="34" charset="0"/>
              <a:buChar char="•"/>
            </a:pPr>
            <a:r>
              <a:rPr lang="en-US" sz="1200" b="1"/>
              <a:t>Repeating Event Blocks:</a:t>
            </a:r>
            <a:r>
              <a:rPr lang="en-US" sz="1200"/>
              <a:t> Stackable event rows, each featuring: </a:t>
            </a:r>
          </a:p>
          <a:p>
            <a:pPr marL="628650" lvl="1" indent="-171450">
              <a:buFont typeface="Arial" panose="020B0604020202020204" pitchFamily="34" charset="0"/>
              <a:buChar char="•"/>
            </a:pPr>
            <a:r>
              <a:rPr lang="en-US" sz="1200"/>
              <a:t>Professional headshot or event-related imagery</a:t>
            </a:r>
          </a:p>
          <a:p>
            <a:pPr marL="628650" lvl="1" indent="-171450">
              <a:buFont typeface="Arial" panose="020B0604020202020204" pitchFamily="34" charset="0"/>
              <a:buChar char="•"/>
            </a:pPr>
            <a:r>
              <a:rPr lang="en-US" sz="1200"/>
              <a:t>Date/day identifier with customizable accent color bar</a:t>
            </a:r>
          </a:p>
          <a:p>
            <a:pPr marL="628650" lvl="1" indent="-171450">
              <a:buFont typeface="Arial" panose="020B0604020202020204" pitchFamily="34" charset="0"/>
              <a:buChar char="•"/>
            </a:pPr>
            <a:r>
              <a:rPr lang="en-US" sz="1200"/>
              <a:t>Event title/name</a:t>
            </a:r>
          </a:p>
          <a:p>
            <a:pPr marL="628650" lvl="1" indent="-171450">
              <a:buFont typeface="Arial" panose="020B0604020202020204" pitchFamily="34" charset="0"/>
              <a:buChar char="•"/>
            </a:pPr>
            <a:r>
              <a:rPr lang="en-US" sz="1200"/>
              <a:t>Event description with key details and benefits</a:t>
            </a:r>
          </a:p>
          <a:p>
            <a:pPr marL="171450" indent="-171450">
              <a:buFont typeface="Arial" panose="020B0604020202020204" pitchFamily="34" charset="0"/>
              <a:buChar char="•"/>
            </a:pPr>
            <a:r>
              <a:rPr lang="en-US" sz="1200" b="1"/>
              <a:t>Alternating Background Colors:</a:t>
            </a:r>
            <a:r>
              <a:rPr lang="en-US" sz="1200"/>
              <a:t> Visual separation between events (can be customized to match branding)</a:t>
            </a:r>
          </a:p>
          <a:p>
            <a:pPr marL="171450" indent="-171450">
              <a:buFont typeface="Arial" panose="020B0604020202020204" pitchFamily="34" charset="0"/>
              <a:buChar char="•"/>
            </a:pPr>
            <a:r>
              <a:rPr lang="en-US" sz="1200" b="1"/>
              <a:t>Consistent Layout:</a:t>
            </a:r>
            <a:r>
              <a:rPr lang="en-US" sz="1200"/>
              <a:t> Uniform structure makes it easy to scan multiple events quickly</a:t>
            </a:r>
          </a:p>
          <a:p>
            <a:pPr marL="171450" indent="-171450">
              <a:buFont typeface="Arial" panose="020B0604020202020204" pitchFamily="34" charset="0"/>
              <a:buChar char="•"/>
            </a:pPr>
            <a:r>
              <a:rPr lang="en-US" sz="1200" b="1"/>
              <a:t>Footer Messaging:</a:t>
            </a:r>
            <a:r>
              <a:rPr lang="en-US" sz="1200"/>
              <a:t> Optional closing text for additional context or call-to-action</a:t>
            </a:r>
          </a:p>
          <a:p>
            <a:pPr marL="171450" indent="-171450">
              <a:buFont typeface="Arial" panose="020B0604020202020204" pitchFamily="34" charset="0"/>
              <a:buChar char="•"/>
            </a:pPr>
            <a:r>
              <a:rPr lang="en-US" sz="1200" b="1"/>
              <a:t>Flexible Event Count:</a:t>
            </a:r>
            <a:r>
              <a:rPr lang="en-US" sz="1200"/>
              <a:t> Add or remove event blocks based on your calendar (typically 3-6 events work best)</a:t>
            </a:r>
          </a:p>
          <a:p>
            <a:endParaRPr lang="en-US" sz="1200">
              <a:solidFill>
                <a:srgbClr val="002060"/>
              </a:solidFill>
            </a:endParaRPr>
          </a:p>
          <a:p>
            <a:r>
              <a:rPr lang="en-US" sz="1200" b="1"/>
              <a:t>When to Use:</a:t>
            </a:r>
            <a:endParaRPr lang="en-US" sz="1200"/>
          </a:p>
          <a:p>
            <a:pPr marL="171450" indent="-171450">
              <a:buFont typeface="Arial" panose="020B0604020202020204" pitchFamily="34" charset="0"/>
              <a:buChar char="•"/>
            </a:pPr>
            <a:r>
              <a:rPr lang="en-US" sz="1200"/>
              <a:t>Monthly or weekly event roundups for active networkers or educators</a:t>
            </a:r>
          </a:p>
          <a:p>
            <a:pPr marL="171450" indent="-171450">
              <a:buFont typeface="Arial" panose="020B0604020202020204" pitchFamily="34" charset="0"/>
              <a:buChar char="•"/>
            </a:pPr>
            <a:r>
              <a:rPr lang="en-US" sz="1200"/>
              <a:t>Showcasing a diverse event calendar (workshops, webinars, community events, networking)</a:t>
            </a:r>
          </a:p>
          <a:p>
            <a:pPr marL="171450" indent="-171450">
              <a:buFont typeface="Arial" panose="020B0604020202020204" pitchFamily="34" charset="0"/>
              <a:buChar char="•"/>
            </a:pPr>
            <a:r>
              <a:rPr lang="en-US" sz="1200"/>
              <a:t>Targeting audiences who appreciate having multiple attendance options</a:t>
            </a:r>
          </a:p>
          <a:p>
            <a:pPr marL="171450" indent="-171450">
              <a:buFont typeface="Arial" panose="020B0604020202020204" pitchFamily="34" charset="0"/>
              <a:buChar char="•"/>
            </a:pPr>
            <a:r>
              <a:rPr lang="en-US" sz="1200"/>
              <a:t>Building awareness of ongoing educational or community engagement programs</a:t>
            </a:r>
          </a:p>
          <a:p>
            <a:pPr marL="171450" indent="-171450">
              <a:buFont typeface="Arial" panose="020B0604020202020204" pitchFamily="34" charset="0"/>
              <a:buChar char="•"/>
            </a:pPr>
            <a:r>
              <a:rPr lang="en-US" sz="1200"/>
              <a:t>Establishing yourself as an active, involved professional with regular touchpoints</a:t>
            </a:r>
          </a:p>
          <a:p>
            <a:pPr marL="171450" indent="-171450">
              <a:buFont typeface="Arial" panose="020B0604020202020204" pitchFamily="34" charset="0"/>
              <a:buChar char="•"/>
            </a:pPr>
            <a:r>
              <a:rPr lang="en-US" sz="1200"/>
              <a:t>Real estate agents, loan officers, or financial advisors hosting multiple client education sessions</a:t>
            </a:r>
          </a:p>
          <a:p>
            <a:endParaRPr lang="en-US" sz="1200">
              <a:solidFill>
                <a:srgbClr val="002060"/>
              </a:solidFill>
            </a:endParaRPr>
          </a:p>
        </p:txBody>
      </p:sp>
    </p:spTree>
    <p:extLst>
      <p:ext uri="{BB962C8B-B14F-4D97-AF65-F5344CB8AC3E}">
        <p14:creationId xmlns:p14="http://schemas.microsoft.com/office/powerpoint/2010/main" val="1199019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B0A05-AE63-46CB-27C5-536EEA6FB0DB}"/>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0E7AF390-905A-12C0-5F5C-5783F93C9704}"/>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C0B658D6-AE95-4405-508D-193B28157254}"/>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Event Email Examples</a:t>
            </a:r>
          </a:p>
        </p:txBody>
      </p:sp>
      <p:pic>
        <p:nvPicPr>
          <p:cNvPr id="4" name="Picture 3">
            <a:extLst>
              <a:ext uri="{FF2B5EF4-FFF2-40B4-BE49-F238E27FC236}">
                <a16:creationId xmlns:a16="http://schemas.microsoft.com/office/drawing/2014/main" id="{FCADCA68-8DDC-797D-AEAA-65B4909AD532}"/>
              </a:ext>
            </a:extLst>
          </p:cNvPr>
          <p:cNvPicPr>
            <a:picLocks noChangeAspect="1"/>
          </p:cNvPicPr>
          <p:nvPr/>
        </p:nvPicPr>
        <p:blipFill>
          <a:blip r:embed="rId4"/>
          <a:stretch>
            <a:fillRect/>
          </a:stretch>
        </p:blipFill>
        <p:spPr>
          <a:xfrm>
            <a:off x="575218" y="910763"/>
            <a:ext cx="3907624" cy="5659317"/>
          </a:xfrm>
          <a:prstGeom prst="rect">
            <a:avLst/>
          </a:prstGeom>
          <a:effectLst>
            <a:outerShdw blurRad="63500" dist="25400" dir="2400000" algn="ctr" rotWithShape="0">
              <a:srgbClr val="000000"/>
            </a:outerShdw>
          </a:effectLst>
        </p:spPr>
      </p:pic>
      <p:sp>
        <p:nvSpPr>
          <p:cNvPr id="13" name="Text Placeholder 3">
            <a:extLst>
              <a:ext uri="{FF2B5EF4-FFF2-40B4-BE49-F238E27FC236}">
                <a16:creationId xmlns:a16="http://schemas.microsoft.com/office/drawing/2014/main" id="{BB9FD7A0-B0DF-6BE0-67DE-F0A43D751E08}"/>
              </a:ext>
            </a:extLst>
          </p:cNvPr>
          <p:cNvSpPr txBox="1">
            <a:spLocks/>
          </p:cNvSpPr>
          <p:nvPr/>
        </p:nvSpPr>
        <p:spPr>
          <a:xfrm>
            <a:off x="5219700" y="910764"/>
            <a:ext cx="6749358"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kern="100" dirty="0">
                <a:solidFill>
                  <a:srgbClr val="002060"/>
                </a:solidFill>
                <a:cs typeface="Times New Roman" panose="02020603050405020304" pitchFamily="18" charset="0"/>
              </a:rPr>
              <a:t>Event Template - Single Event Promotional</a:t>
            </a:r>
          </a:p>
        </p:txBody>
      </p:sp>
      <p:sp>
        <p:nvSpPr>
          <p:cNvPr id="14" name="TextBox 13">
            <a:extLst>
              <a:ext uri="{FF2B5EF4-FFF2-40B4-BE49-F238E27FC236}">
                <a16:creationId xmlns:a16="http://schemas.microsoft.com/office/drawing/2014/main" id="{F97244C9-2854-E745-8D4B-D4FF33CDA7C3}"/>
              </a:ext>
            </a:extLst>
          </p:cNvPr>
          <p:cNvSpPr txBox="1"/>
          <p:nvPr/>
        </p:nvSpPr>
        <p:spPr>
          <a:xfrm>
            <a:off x="5219700" y="1314450"/>
            <a:ext cx="6749358" cy="3970318"/>
          </a:xfrm>
          <a:prstGeom prst="rect">
            <a:avLst/>
          </a:prstGeom>
          <a:noFill/>
        </p:spPr>
        <p:txBody>
          <a:bodyPr wrap="square" rtlCol="0">
            <a:spAutoFit/>
          </a:bodyPr>
          <a:lstStyle/>
          <a:p>
            <a:r>
              <a:rPr lang="en-US" sz="1200" b="1"/>
              <a:t>Use Case:</a:t>
            </a:r>
            <a:r>
              <a:rPr lang="en-US" sz="1200"/>
              <a:t> Promote standalone networking events, workshops, conferences, summits, or professional development opportunities where you want to highlight one main event with detailed information.</a:t>
            </a:r>
          </a:p>
          <a:p>
            <a:endParaRPr lang="en-US" sz="1200">
              <a:solidFill>
                <a:srgbClr val="002060"/>
              </a:solidFill>
              <a:highlight>
                <a:srgbClr val="FFFF00"/>
              </a:highlight>
            </a:endParaRPr>
          </a:p>
          <a:p>
            <a:r>
              <a:rPr lang="en-US" sz="1200" b="1"/>
              <a:t>Template Features &amp; Customization:</a:t>
            </a:r>
            <a:endParaRPr lang="en-US" sz="1200"/>
          </a:p>
          <a:p>
            <a:pPr marL="171450" indent="-171450">
              <a:buFont typeface="Arial" panose="020B0604020202020204" pitchFamily="34" charset="0"/>
              <a:buChar char="•"/>
            </a:pPr>
            <a:r>
              <a:rPr lang="en-US" sz="1200" b="1"/>
              <a:t>Event Title:</a:t>
            </a:r>
            <a:r>
              <a:rPr lang="en-US" sz="1200"/>
              <a:t> Prominent header with customizable color accent to match your event theme or branding (e.g., green for networking events, neutral tones for professional conferences)</a:t>
            </a:r>
          </a:p>
          <a:p>
            <a:pPr marL="171450" indent="-171450">
              <a:buFont typeface="Arial" panose="020B0604020202020204" pitchFamily="34" charset="0"/>
              <a:buChar char="•"/>
            </a:pPr>
            <a:r>
              <a:rPr lang="en-US" sz="1200" b="1"/>
              <a:t>Hero Image:</a:t>
            </a:r>
            <a:r>
              <a:rPr lang="en-US" sz="1200"/>
              <a:t> Large featured image placeholder - replace with event-specific imagery that sets the tone (casual networking, formal conference, etc.)</a:t>
            </a:r>
          </a:p>
          <a:p>
            <a:pPr marL="171450" indent="-171450">
              <a:buFont typeface="Arial" panose="020B0604020202020204" pitchFamily="34" charset="0"/>
              <a:buChar char="•"/>
            </a:pPr>
            <a:r>
              <a:rPr lang="en-US" sz="1200" b="1"/>
              <a:t>Event Description:</a:t>
            </a:r>
            <a:r>
              <a:rPr lang="en-US" sz="1200"/>
              <a:t> Detailed section for event overview and key messaging</a:t>
            </a:r>
          </a:p>
          <a:p>
            <a:pPr marL="171450" indent="-171450">
              <a:buFont typeface="Arial" panose="020B0604020202020204" pitchFamily="34" charset="0"/>
              <a:buChar char="•"/>
            </a:pPr>
            <a:r>
              <a:rPr lang="en-US" sz="1200" b="1"/>
              <a:t>Two-Column Details Layout:</a:t>
            </a:r>
            <a:r>
              <a:rPr lang="en-US" sz="1200"/>
              <a:t> Date/time and location in left column; RSVP incentives, registration details, or attendance perks in right column</a:t>
            </a:r>
          </a:p>
          <a:p>
            <a:pPr marL="171450" indent="-171450">
              <a:buFont typeface="Arial" panose="020B0604020202020204" pitchFamily="34" charset="0"/>
              <a:buChar char="•"/>
            </a:pPr>
            <a:r>
              <a:rPr lang="en-US" sz="1200" b="1"/>
              <a:t>CTA Button:</a:t>
            </a:r>
            <a:r>
              <a:rPr lang="en-US" sz="1200"/>
              <a:t> Clear call-to-action for registration or RSVP - adjust button text and color to match your branding</a:t>
            </a:r>
          </a:p>
          <a:p>
            <a:endParaRPr lang="en-US" sz="1200">
              <a:solidFill>
                <a:srgbClr val="002060"/>
              </a:solidFill>
              <a:highlight>
                <a:srgbClr val="FFFF00"/>
              </a:highlight>
            </a:endParaRPr>
          </a:p>
          <a:p>
            <a:r>
              <a:rPr lang="en-US" sz="1200" b="1"/>
              <a:t>When to Use:</a:t>
            </a:r>
            <a:endParaRPr lang="en-US" sz="1200"/>
          </a:p>
          <a:p>
            <a:pPr marL="171450" indent="-171450">
              <a:buFont typeface="Arial" panose="020B0604020202020204" pitchFamily="34" charset="0"/>
              <a:buChar char="•"/>
            </a:pPr>
            <a:r>
              <a:rPr lang="en-US" sz="1200"/>
              <a:t>Single-day events requiring detailed promotional information</a:t>
            </a:r>
          </a:p>
          <a:p>
            <a:pPr marL="171450" indent="-171450">
              <a:buFont typeface="Arial" panose="020B0604020202020204" pitchFamily="34" charset="0"/>
              <a:buChar char="•"/>
            </a:pPr>
            <a:r>
              <a:rPr lang="en-US" sz="1200"/>
              <a:t>Events where location and timing details are critical</a:t>
            </a:r>
          </a:p>
          <a:p>
            <a:pPr marL="171450" indent="-171450">
              <a:buFont typeface="Arial" panose="020B0604020202020204" pitchFamily="34" charset="0"/>
              <a:buChar char="•"/>
            </a:pPr>
            <a:r>
              <a:rPr lang="en-US" sz="1200"/>
              <a:t>Situations where you want to emphasize special registration incentives or early bird perks</a:t>
            </a:r>
          </a:p>
          <a:p>
            <a:pPr marL="171450" indent="-171450">
              <a:buFont typeface="Arial" panose="020B0604020202020204" pitchFamily="34" charset="0"/>
              <a:buChar char="•"/>
            </a:pPr>
            <a:r>
              <a:rPr lang="en-US" sz="1200"/>
              <a:t>Networking events, lunch-and-learns, workshops, or professional conferences</a:t>
            </a:r>
          </a:p>
          <a:p>
            <a:endParaRPr lang="en-US" sz="1200">
              <a:solidFill>
                <a:srgbClr val="002060"/>
              </a:solidFill>
              <a:highlight>
                <a:srgbClr val="FFFF00"/>
              </a:highlight>
            </a:endParaRPr>
          </a:p>
        </p:txBody>
      </p:sp>
    </p:spTree>
    <p:extLst>
      <p:ext uri="{BB962C8B-B14F-4D97-AF65-F5344CB8AC3E}">
        <p14:creationId xmlns:p14="http://schemas.microsoft.com/office/powerpoint/2010/main" val="445118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F7EF6-115B-DC2C-3AF4-C4EF8BB359BF}"/>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ADC1297E-DE99-4338-9AA4-97117B504387}"/>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0AA3115E-53DC-3908-CEEB-41F072434B00}"/>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Event Email Examples</a:t>
            </a:r>
          </a:p>
        </p:txBody>
      </p:sp>
      <p:pic>
        <p:nvPicPr>
          <p:cNvPr id="9" name="Picture 8">
            <a:extLst>
              <a:ext uri="{FF2B5EF4-FFF2-40B4-BE49-F238E27FC236}">
                <a16:creationId xmlns:a16="http://schemas.microsoft.com/office/drawing/2014/main" id="{51AFF734-355F-155A-8394-17F6395AE30B}"/>
              </a:ext>
            </a:extLst>
          </p:cNvPr>
          <p:cNvPicPr>
            <a:picLocks noChangeAspect="1"/>
          </p:cNvPicPr>
          <p:nvPr/>
        </p:nvPicPr>
        <p:blipFill>
          <a:blip r:embed="rId4"/>
          <a:stretch>
            <a:fillRect/>
          </a:stretch>
        </p:blipFill>
        <p:spPr>
          <a:xfrm>
            <a:off x="575218" y="910764"/>
            <a:ext cx="2910498" cy="5663284"/>
          </a:xfrm>
          <a:prstGeom prst="rect">
            <a:avLst/>
          </a:prstGeom>
          <a:effectLst>
            <a:outerShdw blurRad="63500" dist="25400" dir="2400000" algn="ctr" rotWithShape="0">
              <a:srgbClr val="000000"/>
            </a:outerShdw>
          </a:effectLst>
        </p:spPr>
      </p:pic>
      <p:sp>
        <p:nvSpPr>
          <p:cNvPr id="12" name="Text Placeholder 3">
            <a:extLst>
              <a:ext uri="{FF2B5EF4-FFF2-40B4-BE49-F238E27FC236}">
                <a16:creationId xmlns:a16="http://schemas.microsoft.com/office/drawing/2014/main" id="{E7CD8706-C045-35BD-8E7D-CA656316FCB5}"/>
              </a:ext>
            </a:extLst>
          </p:cNvPr>
          <p:cNvSpPr txBox="1">
            <a:spLocks/>
          </p:cNvSpPr>
          <p:nvPr/>
        </p:nvSpPr>
        <p:spPr>
          <a:xfrm>
            <a:off x="5219700" y="910764"/>
            <a:ext cx="6749358"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kern="100" dirty="0">
                <a:solidFill>
                  <a:srgbClr val="002060"/>
                </a:solidFill>
                <a:cs typeface="Times New Roman" panose="02020603050405020304" pitchFamily="18" charset="0"/>
              </a:rPr>
              <a:t>Event Template - Multi-Speaker or Multi-Topic Event</a:t>
            </a:r>
          </a:p>
        </p:txBody>
      </p:sp>
      <p:sp>
        <p:nvSpPr>
          <p:cNvPr id="13" name="TextBox 12">
            <a:extLst>
              <a:ext uri="{FF2B5EF4-FFF2-40B4-BE49-F238E27FC236}">
                <a16:creationId xmlns:a16="http://schemas.microsoft.com/office/drawing/2014/main" id="{756D8CA9-1319-3105-6A66-0C2063D13CE2}"/>
              </a:ext>
            </a:extLst>
          </p:cNvPr>
          <p:cNvSpPr txBox="1"/>
          <p:nvPr/>
        </p:nvSpPr>
        <p:spPr>
          <a:xfrm>
            <a:off x="5219700" y="1314450"/>
            <a:ext cx="6749358" cy="4339650"/>
          </a:xfrm>
          <a:prstGeom prst="rect">
            <a:avLst/>
          </a:prstGeom>
          <a:noFill/>
        </p:spPr>
        <p:txBody>
          <a:bodyPr wrap="square" rtlCol="0">
            <a:spAutoFit/>
          </a:bodyPr>
          <a:lstStyle/>
          <a:p>
            <a:r>
              <a:rPr lang="en-US" sz="1200" b="1"/>
              <a:t>Use Case:</a:t>
            </a:r>
            <a:r>
              <a:rPr lang="en-US" sz="1200"/>
              <a:t> Promote educational workshops, seminars, or multi-session events that feature multiple speakers or hosts and require a detailed agenda or schedule breakdown.</a:t>
            </a:r>
          </a:p>
          <a:p>
            <a:endParaRPr lang="en-US" sz="1200">
              <a:solidFill>
                <a:srgbClr val="002060"/>
              </a:solidFill>
              <a:highlight>
                <a:srgbClr val="FFFF00"/>
              </a:highlight>
            </a:endParaRPr>
          </a:p>
          <a:p>
            <a:r>
              <a:rPr lang="en-US" sz="1200" b="1"/>
              <a:t>Template Features &amp; Customization:</a:t>
            </a:r>
            <a:endParaRPr lang="en-US" sz="1200"/>
          </a:p>
          <a:p>
            <a:pPr marL="171450" indent="-171450">
              <a:buFont typeface="Arial" panose="020B0604020202020204" pitchFamily="34" charset="0"/>
              <a:buChar char="•"/>
            </a:pPr>
            <a:r>
              <a:rPr lang="en-US" sz="1200" b="1"/>
              <a:t>Event Title &amp; Date:</a:t>
            </a:r>
            <a:r>
              <a:rPr lang="en-US" sz="1200"/>
              <a:t> Large, bold header with customizable colors and date callout in the upper right corner</a:t>
            </a:r>
          </a:p>
          <a:p>
            <a:pPr marL="171450" indent="-171450">
              <a:buFont typeface="Arial" panose="020B0604020202020204" pitchFamily="34" charset="0"/>
              <a:buChar char="•"/>
            </a:pPr>
            <a:r>
              <a:rPr lang="en-US" sz="1200" b="1"/>
              <a:t>Event Overview:</a:t>
            </a:r>
            <a:r>
              <a:rPr lang="en-US" sz="1200"/>
              <a:t> Brief description section in the header area to set context and expectations</a:t>
            </a:r>
          </a:p>
          <a:p>
            <a:pPr marL="171450" indent="-171450">
              <a:buFont typeface="Arial" panose="020B0604020202020204" pitchFamily="34" charset="0"/>
              <a:buChar char="•"/>
            </a:pPr>
            <a:r>
              <a:rPr lang="en-US" sz="1200" b="1"/>
              <a:t>Location Section ("THE PLACE"):</a:t>
            </a:r>
            <a:r>
              <a:rPr lang="en-US" sz="1200"/>
              <a:t> Address, venue name, and detailed event description with speaker/host headshot and credentials</a:t>
            </a:r>
          </a:p>
          <a:p>
            <a:pPr marL="171450" indent="-171450">
              <a:buFont typeface="Arial" panose="020B0604020202020204" pitchFamily="34" charset="0"/>
              <a:buChar char="•"/>
            </a:pPr>
            <a:r>
              <a:rPr lang="en-US" sz="1200" b="1"/>
              <a:t>Schedule Section ("THE TIME"):</a:t>
            </a:r>
            <a:r>
              <a:rPr lang="en-US" sz="1200"/>
              <a:t> Day-by-day or hour-by-hour agenda breakdown with session topics and timing</a:t>
            </a:r>
          </a:p>
          <a:p>
            <a:pPr marL="171450" indent="-171450">
              <a:buFont typeface="Arial" panose="020B0604020202020204" pitchFamily="34" charset="0"/>
              <a:buChar char="•"/>
            </a:pPr>
            <a:r>
              <a:rPr lang="en-US" sz="1200" b="1"/>
              <a:t>Multiple Speaker/Host Areas:</a:t>
            </a:r>
            <a:r>
              <a:rPr lang="en-US" sz="1200"/>
              <a:t> Two featured professional headshots with names and titles/roles</a:t>
            </a:r>
          </a:p>
          <a:p>
            <a:pPr marL="171450" indent="-171450">
              <a:buFont typeface="Arial" panose="020B0604020202020204" pitchFamily="34" charset="0"/>
              <a:buChar char="•"/>
            </a:pPr>
            <a:r>
              <a:rPr lang="en-US" sz="1200" b="1"/>
              <a:t>Color Blocking:</a:t>
            </a:r>
            <a:r>
              <a:rPr lang="en-US" sz="1200"/>
              <a:t> Alternating background colors to separate sections and create visual interest</a:t>
            </a:r>
          </a:p>
          <a:p>
            <a:pPr marL="171450" indent="-171450">
              <a:buFont typeface="Arial" panose="020B0604020202020204" pitchFamily="34" charset="0"/>
              <a:buChar char="•"/>
            </a:pPr>
            <a:r>
              <a:rPr lang="en-US" sz="1200" b="1"/>
              <a:t>Flexible Layout:</a:t>
            </a:r>
            <a:r>
              <a:rPr lang="en-US" sz="1200"/>
              <a:t> Sections can be customized with different color schemes to match branding or event themes</a:t>
            </a:r>
          </a:p>
          <a:p>
            <a:endParaRPr lang="en-US" sz="1200">
              <a:solidFill>
                <a:srgbClr val="002060"/>
              </a:solidFill>
              <a:highlight>
                <a:srgbClr val="FFFF00"/>
              </a:highlight>
            </a:endParaRPr>
          </a:p>
          <a:p>
            <a:r>
              <a:rPr lang="en-US" sz="1200" b="1"/>
              <a:t>When to Use:</a:t>
            </a:r>
            <a:endParaRPr lang="en-US" sz="1200"/>
          </a:p>
          <a:p>
            <a:pPr marL="171450" indent="-171450">
              <a:buFont typeface="Arial" panose="020B0604020202020204" pitchFamily="34" charset="0"/>
              <a:buChar char="•"/>
            </a:pPr>
            <a:r>
              <a:rPr lang="en-US" sz="1200"/>
              <a:t>Multi-day conferences or seminars with detailed schedules</a:t>
            </a:r>
          </a:p>
          <a:p>
            <a:pPr marL="171450" indent="-171450">
              <a:buFont typeface="Arial" panose="020B0604020202020204" pitchFamily="34" charset="0"/>
              <a:buChar char="•"/>
            </a:pPr>
            <a:r>
              <a:rPr lang="en-US" sz="1200"/>
              <a:t>Educational workshops featuring multiple presenters or co-hosts</a:t>
            </a:r>
          </a:p>
          <a:p>
            <a:pPr marL="171450" indent="-171450">
              <a:buFont typeface="Arial" panose="020B0604020202020204" pitchFamily="34" charset="0"/>
              <a:buChar char="•"/>
            </a:pPr>
            <a:r>
              <a:rPr lang="en-US" sz="1200"/>
              <a:t>Events requiring clear agenda communication (time blocks, session topics)</a:t>
            </a:r>
          </a:p>
          <a:p>
            <a:pPr marL="171450" indent="-171450">
              <a:buFont typeface="Arial" panose="020B0604020202020204" pitchFamily="34" charset="0"/>
              <a:buChar char="•"/>
            </a:pPr>
            <a:r>
              <a:rPr lang="en-US" sz="1200"/>
              <a:t>Professional development programs with structured curriculums</a:t>
            </a:r>
          </a:p>
          <a:p>
            <a:pPr marL="171450" indent="-171450">
              <a:buFont typeface="Arial" panose="020B0604020202020204" pitchFamily="34" charset="0"/>
              <a:buChar char="•"/>
            </a:pPr>
            <a:r>
              <a:rPr lang="en-US" sz="1200"/>
              <a:t>First-time homebuyer classes, mortgage education seminars, or financial literacy workshops</a:t>
            </a:r>
          </a:p>
          <a:p>
            <a:endParaRPr lang="en-US" sz="1200">
              <a:solidFill>
                <a:srgbClr val="002060"/>
              </a:solidFill>
              <a:highlight>
                <a:srgbClr val="FFFF00"/>
              </a:highlight>
            </a:endParaRPr>
          </a:p>
        </p:txBody>
      </p:sp>
    </p:spTree>
    <p:extLst>
      <p:ext uri="{BB962C8B-B14F-4D97-AF65-F5344CB8AC3E}">
        <p14:creationId xmlns:p14="http://schemas.microsoft.com/office/powerpoint/2010/main" val="3062267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04512-5B07-443C-0DAF-781C245C0D83}"/>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C8EBDC3D-0079-FF8A-CC92-1B8DC1CC544F}"/>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E5409B49-1340-C8E0-A84E-59A202D77618}"/>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Event Email Examples</a:t>
            </a:r>
          </a:p>
        </p:txBody>
      </p:sp>
      <p:sp>
        <p:nvSpPr>
          <p:cNvPr id="2" name="Text Placeholder 3">
            <a:extLst>
              <a:ext uri="{FF2B5EF4-FFF2-40B4-BE49-F238E27FC236}">
                <a16:creationId xmlns:a16="http://schemas.microsoft.com/office/drawing/2014/main" id="{34F53315-A49A-9F23-732D-61D1E5F34BCA}"/>
              </a:ext>
            </a:extLst>
          </p:cNvPr>
          <p:cNvSpPr txBox="1">
            <a:spLocks/>
          </p:cNvSpPr>
          <p:nvPr/>
        </p:nvSpPr>
        <p:spPr>
          <a:xfrm>
            <a:off x="5219700" y="910764"/>
            <a:ext cx="6749358"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kern="100" dirty="0">
                <a:solidFill>
                  <a:srgbClr val="002060"/>
                </a:solidFill>
                <a:cs typeface="Times New Roman" panose="02020603050405020304" pitchFamily="18" charset="0"/>
              </a:rPr>
              <a:t>Event Template - Single Event Promotional</a:t>
            </a:r>
            <a:endParaRPr lang="en-US" kern="100" dirty="0">
              <a:solidFill>
                <a:srgbClr val="002060"/>
              </a:solidFill>
              <a:highlight>
                <a:srgbClr val="FFFF00"/>
              </a:highlight>
              <a:cs typeface="Times New Roman" panose="02020603050405020304" pitchFamily="18" charset="0"/>
            </a:endParaRPr>
          </a:p>
        </p:txBody>
      </p:sp>
      <p:sp>
        <p:nvSpPr>
          <p:cNvPr id="4" name="TextBox 3">
            <a:extLst>
              <a:ext uri="{FF2B5EF4-FFF2-40B4-BE49-F238E27FC236}">
                <a16:creationId xmlns:a16="http://schemas.microsoft.com/office/drawing/2014/main" id="{6F841BC6-535D-EE66-024C-794A7D405F5C}"/>
              </a:ext>
            </a:extLst>
          </p:cNvPr>
          <p:cNvSpPr txBox="1"/>
          <p:nvPr/>
        </p:nvSpPr>
        <p:spPr>
          <a:xfrm>
            <a:off x="5219700" y="1314450"/>
            <a:ext cx="6749358" cy="5078313"/>
          </a:xfrm>
          <a:prstGeom prst="rect">
            <a:avLst/>
          </a:prstGeom>
          <a:noFill/>
        </p:spPr>
        <p:txBody>
          <a:bodyPr wrap="square" rtlCol="0">
            <a:spAutoFit/>
          </a:bodyPr>
          <a:lstStyle/>
          <a:p>
            <a:r>
              <a:rPr lang="en-US" sz="1200" b="1"/>
              <a:t>Use Case:</a:t>
            </a:r>
            <a:r>
              <a:rPr lang="en-US" sz="1200"/>
              <a:t> Promote high-impact, single events where visual storytelling and atmosphere are key to driving attendance. Ideal for conferences, major workshops, or signature events that benefit from dramatic imagery.</a:t>
            </a:r>
          </a:p>
          <a:p>
            <a:endParaRPr lang="en-US" sz="1200">
              <a:solidFill>
                <a:srgbClr val="002060"/>
              </a:solidFill>
              <a:highlight>
                <a:srgbClr val="FFFF00"/>
              </a:highlight>
            </a:endParaRPr>
          </a:p>
          <a:p>
            <a:r>
              <a:rPr lang="en-US" sz="1200" b="1"/>
              <a:t>Template Features &amp; Customization:</a:t>
            </a:r>
            <a:endParaRPr lang="en-US" sz="1200"/>
          </a:p>
          <a:p>
            <a:pPr marL="171450" indent="-171450">
              <a:buFont typeface="Arial" panose="020B0604020202020204" pitchFamily="34" charset="0"/>
              <a:buChar char="•"/>
            </a:pPr>
            <a:r>
              <a:rPr lang="en-US" sz="1200" b="1"/>
              <a:t>Full-Width Hero Image:</a:t>
            </a:r>
            <a:r>
              <a:rPr lang="en-US" sz="1200"/>
              <a:t> Large, impactful header image that sets the tone and showcases event atmosphere, venue, or audience engagement</a:t>
            </a:r>
          </a:p>
          <a:p>
            <a:pPr marL="171450" indent="-171450">
              <a:buFont typeface="Arial" panose="020B0604020202020204" pitchFamily="34" charset="0"/>
              <a:buChar char="•"/>
            </a:pPr>
            <a:r>
              <a:rPr lang="en-US" sz="1200" b="1"/>
              <a:t>Event Tagline:</a:t>
            </a:r>
            <a:r>
              <a:rPr lang="en-US" sz="1200"/>
              <a:t> Customizable subtitle or value proposition below the hero image</a:t>
            </a:r>
          </a:p>
          <a:p>
            <a:pPr marL="171450" indent="-171450">
              <a:buFont typeface="Arial" panose="020B0604020202020204" pitchFamily="34" charset="0"/>
              <a:buChar char="•"/>
            </a:pPr>
            <a:r>
              <a:rPr lang="en-US" sz="1200" b="1"/>
              <a:t>Event Title:</a:t>
            </a:r>
            <a:r>
              <a:rPr lang="en-US" sz="1200"/>
              <a:t> Bold, prominent headline with customizable typography and color</a:t>
            </a:r>
          </a:p>
          <a:p>
            <a:pPr marL="171450" indent="-171450">
              <a:buFont typeface="Arial" panose="020B0604020202020204" pitchFamily="34" charset="0"/>
              <a:buChar char="•"/>
            </a:pPr>
            <a:r>
              <a:rPr lang="en-US" sz="1200" b="1"/>
              <a:t>Location &amp; Date/Time:</a:t>
            </a:r>
            <a:r>
              <a:rPr lang="en-US" sz="1200"/>
              <a:t> Clearly displayed venue address and event timing with accent color options</a:t>
            </a:r>
          </a:p>
          <a:p>
            <a:pPr marL="171450" indent="-171450">
              <a:buFont typeface="Arial" panose="020B0604020202020204" pitchFamily="34" charset="0"/>
              <a:buChar char="•"/>
            </a:pPr>
            <a:r>
              <a:rPr lang="en-US" sz="1200" b="1"/>
              <a:t>Event Description:</a:t>
            </a:r>
            <a:r>
              <a:rPr lang="en-US" sz="1200"/>
              <a:t> Substantial text area for detailed event information, benefits, speakers, topics covered, or what attendees will gain</a:t>
            </a:r>
          </a:p>
          <a:p>
            <a:pPr marL="171450" indent="-171450">
              <a:buFont typeface="Arial" panose="020B0604020202020204" pitchFamily="34" charset="0"/>
              <a:buChar char="•"/>
            </a:pPr>
            <a:r>
              <a:rPr lang="en-US" sz="1200" b="1"/>
              <a:t>Additional Details:</a:t>
            </a:r>
            <a:r>
              <a:rPr lang="en-US" sz="1200"/>
              <a:t> Space for logistics like refreshments, parking, what to bring, or registration incentives</a:t>
            </a:r>
          </a:p>
          <a:p>
            <a:pPr marL="171450" indent="-171450">
              <a:buFont typeface="Arial" panose="020B0604020202020204" pitchFamily="34" charset="0"/>
              <a:buChar char="•"/>
            </a:pPr>
            <a:r>
              <a:rPr lang="en-US" sz="1200" b="1"/>
              <a:t>CTA Button:</a:t>
            </a:r>
            <a:r>
              <a:rPr lang="en-US" sz="1200"/>
              <a:t> Full-width call-to-action button with customizable text and color</a:t>
            </a:r>
          </a:p>
          <a:p>
            <a:pPr marL="171450" indent="-171450">
              <a:buFont typeface="Arial" panose="020B0604020202020204" pitchFamily="34" charset="0"/>
              <a:buChar char="•"/>
            </a:pPr>
            <a:r>
              <a:rPr lang="en-US" sz="1200" b="1"/>
              <a:t>Clean, Centered Layout:</a:t>
            </a:r>
            <a:r>
              <a:rPr lang="en-US" sz="1200"/>
              <a:t> Streamlined design puts focus on content without competing visual elements</a:t>
            </a:r>
          </a:p>
          <a:p>
            <a:pPr marL="171450" indent="-171450">
              <a:buFont typeface="Arial" panose="020B0604020202020204" pitchFamily="34" charset="0"/>
              <a:buChar char="•"/>
            </a:pPr>
            <a:endParaRPr lang="en-US" sz="1200"/>
          </a:p>
          <a:p>
            <a:r>
              <a:rPr lang="en-US" sz="1200" b="1"/>
              <a:t>When to Use:</a:t>
            </a:r>
            <a:endParaRPr lang="en-US" sz="1200"/>
          </a:p>
          <a:p>
            <a:pPr marL="171450" indent="-171450">
              <a:buFont typeface="Arial" panose="020B0604020202020204" pitchFamily="34" charset="0"/>
              <a:buChar char="•"/>
            </a:pPr>
            <a:r>
              <a:rPr lang="en-US" sz="1200"/>
              <a:t>Flagship events or signature programs that need strong visual appeal</a:t>
            </a:r>
          </a:p>
          <a:p>
            <a:pPr marL="171450" indent="-171450">
              <a:buFont typeface="Arial" panose="020B0604020202020204" pitchFamily="34" charset="0"/>
              <a:buChar char="•"/>
            </a:pPr>
            <a:r>
              <a:rPr lang="en-US" sz="1200"/>
              <a:t>Educational workshops requiring detailed description of content and benefits</a:t>
            </a:r>
          </a:p>
          <a:p>
            <a:pPr marL="171450" indent="-171450">
              <a:buFont typeface="Arial" panose="020B0604020202020204" pitchFamily="34" charset="0"/>
              <a:buChar char="•"/>
            </a:pPr>
            <a:r>
              <a:rPr lang="en-US" sz="1200"/>
              <a:t>Industry conferences or networking events with compelling venue/atmosphere imagery</a:t>
            </a:r>
          </a:p>
          <a:p>
            <a:pPr marL="171450" indent="-171450">
              <a:buFont typeface="Arial" panose="020B0604020202020204" pitchFamily="34" charset="0"/>
              <a:buChar char="•"/>
            </a:pPr>
            <a:r>
              <a:rPr lang="en-US" sz="1200"/>
              <a:t>Events targeting specific audiences (first-time homebuyers, real estate professionals, investors)</a:t>
            </a:r>
          </a:p>
          <a:p>
            <a:pPr marL="171450" indent="-171450">
              <a:buFont typeface="Arial" panose="020B0604020202020204" pitchFamily="34" charset="0"/>
              <a:buChar char="•"/>
            </a:pPr>
            <a:r>
              <a:rPr lang="en-US" sz="1200"/>
              <a:t>Situations where the event image tells an important story about scale, professionalism, or community</a:t>
            </a:r>
          </a:p>
          <a:p>
            <a:endParaRPr lang="en-US" sz="1200"/>
          </a:p>
        </p:txBody>
      </p:sp>
      <p:pic>
        <p:nvPicPr>
          <p:cNvPr id="9" name="Picture 8">
            <a:extLst>
              <a:ext uri="{FF2B5EF4-FFF2-40B4-BE49-F238E27FC236}">
                <a16:creationId xmlns:a16="http://schemas.microsoft.com/office/drawing/2014/main" id="{6E0DC63F-7245-D682-777B-883BB5E921B4}"/>
              </a:ext>
            </a:extLst>
          </p:cNvPr>
          <p:cNvPicPr>
            <a:picLocks noChangeAspect="1"/>
          </p:cNvPicPr>
          <p:nvPr/>
        </p:nvPicPr>
        <p:blipFill>
          <a:blip r:embed="rId4"/>
          <a:stretch>
            <a:fillRect/>
          </a:stretch>
        </p:blipFill>
        <p:spPr>
          <a:xfrm>
            <a:off x="575217" y="910763"/>
            <a:ext cx="4150348" cy="5663284"/>
          </a:xfrm>
          <a:prstGeom prst="rect">
            <a:avLst/>
          </a:prstGeom>
          <a:effectLst>
            <a:outerShdw blurRad="63500" dist="25400" dir="2400000" algn="ctr" rotWithShape="0">
              <a:srgbClr val="000000"/>
            </a:outerShdw>
          </a:effectLst>
        </p:spPr>
      </p:pic>
    </p:spTree>
    <p:extLst>
      <p:ext uri="{BB962C8B-B14F-4D97-AF65-F5344CB8AC3E}">
        <p14:creationId xmlns:p14="http://schemas.microsoft.com/office/powerpoint/2010/main" val="3730973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45EAB8-259F-9486-7E88-3E5064554E05}"/>
              </a:ext>
            </a:extLst>
          </p:cNvPr>
          <p:cNvSpPr>
            <a:spLocks noGrp="1"/>
          </p:cNvSpPr>
          <p:nvPr>
            <p:ph type="body" sz="quarter" idx="11"/>
          </p:nvPr>
        </p:nvSpPr>
        <p:spPr>
          <a:xfrm>
            <a:off x="445426" y="1078068"/>
            <a:ext cx="9959137" cy="443861"/>
          </a:xfrm>
        </p:spPr>
        <p:txBody>
          <a:bodyPr/>
          <a:lstStyle/>
          <a:p>
            <a:r>
              <a:rPr lang="en-US"/>
              <a:t>Communication types: Email</a:t>
            </a:r>
          </a:p>
        </p:txBody>
      </p:sp>
      <p:sp>
        <p:nvSpPr>
          <p:cNvPr id="4" name="Text Placeholder 3">
            <a:extLst>
              <a:ext uri="{FF2B5EF4-FFF2-40B4-BE49-F238E27FC236}">
                <a16:creationId xmlns:a16="http://schemas.microsoft.com/office/drawing/2014/main" id="{79C2D384-CBE4-5336-E128-D8E3A28CB40F}"/>
              </a:ext>
            </a:extLst>
          </p:cNvPr>
          <p:cNvSpPr>
            <a:spLocks noGrp="1"/>
          </p:cNvSpPr>
          <p:nvPr>
            <p:ph type="body" sz="quarter" idx="12"/>
          </p:nvPr>
        </p:nvSpPr>
        <p:spPr>
          <a:xfrm>
            <a:off x="445425" y="1647824"/>
            <a:ext cx="11523633" cy="4810125"/>
          </a:xfrm>
        </p:spPr>
        <p:txBody>
          <a:bodyPr/>
          <a:lstStyle/>
          <a:p>
            <a:pPr>
              <a:lnSpc>
                <a:spcPct val="100000"/>
              </a:lnSpc>
              <a:spcBef>
                <a:spcPts val="0"/>
              </a:spcBef>
            </a:pPr>
            <a:r>
              <a:rPr lang="en-US" sz="2000"/>
              <a:t>Expert Content's event email templates are designed to showcase a variety of events in a visually engaging format, helping financial professionals build community presence, demonstrate thought leadership, and create networking opportunities with prospects, clients, and referral partners. Multiple variations are available in the Email Template Gallery for promoting events such as educational workshops, seminars, community celebrations, networking opportunities, and professional development activities.</a:t>
            </a:r>
          </a:p>
          <a:p>
            <a:pPr>
              <a:lnSpc>
                <a:spcPct val="100000"/>
              </a:lnSpc>
              <a:spcBef>
                <a:spcPts val="0"/>
              </a:spcBef>
            </a:pPr>
            <a:endParaRPr lang="en-US" sz="2000"/>
          </a:p>
          <a:p>
            <a:pPr>
              <a:lnSpc>
                <a:spcPct val="100000"/>
              </a:lnSpc>
              <a:spcBef>
                <a:spcPts val="0"/>
              </a:spcBef>
            </a:pPr>
            <a:r>
              <a:rPr lang="en-US" sz="2000"/>
              <a:t>Each email template includes imagery placeholders, date/time information, descriptions, and call-to-action buttons. The templates are designed to showcase one or more events, conferences with multiple sessions, or event series, but each template can be modified or used as a base to promote your specific events. Easily update the content for your organization's individual needs including swapping header and email signature blocks, adjusting colors, and adding or removing elements.</a:t>
            </a:r>
          </a:p>
          <a:p>
            <a:pPr>
              <a:lnSpc>
                <a:spcPct val="100000"/>
              </a:lnSpc>
              <a:spcBef>
                <a:spcPts val="0"/>
              </a:spcBef>
            </a:pPr>
            <a:endParaRPr lang="en-US" sz="2000"/>
          </a:p>
          <a:p>
            <a:pPr>
              <a:lnSpc>
                <a:spcPct val="100000"/>
              </a:lnSpc>
              <a:spcBef>
                <a:spcPts val="0"/>
              </a:spcBef>
            </a:pPr>
            <a:r>
              <a:rPr lang="en-US" sz="2000"/>
              <a:t>Admins can create event emails on behalf of their users and deploy with campaign tools or, allow users to edit and send their own events.</a:t>
            </a:r>
            <a:endParaRPr lang="en-US" sz="2000" b="0" i="0" kern="100">
              <a:solidFill>
                <a:srgbClr val="002060"/>
              </a:solidFill>
              <a:effectLst/>
              <a:latin typeface="+mn-lt"/>
              <a:ea typeface="+mn-ea"/>
              <a:cs typeface="Times New Roman" panose="02020603050405020304" pitchFamily="18" charset="0"/>
            </a:endParaRPr>
          </a:p>
        </p:txBody>
      </p:sp>
      <p:pic>
        <p:nvPicPr>
          <p:cNvPr id="5" name="Picture 4" descr="A blue letter t on a black background&#10;&#10;Description automatically generated">
            <a:extLst>
              <a:ext uri="{FF2B5EF4-FFF2-40B4-BE49-F238E27FC236}">
                <a16:creationId xmlns:a16="http://schemas.microsoft.com/office/drawing/2014/main" id="{0034EE2F-F8B0-BB04-3919-B98670840B33}"/>
              </a:ext>
            </a:extLst>
          </p:cNvPr>
          <p:cNvPicPr>
            <a:picLocks noChangeAspect="1"/>
          </p:cNvPicPr>
          <p:nvPr/>
        </p:nvPicPr>
        <p:blipFill>
          <a:blip r:embed="rId2"/>
          <a:stretch>
            <a:fillRect/>
          </a:stretch>
        </p:blipFill>
        <p:spPr>
          <a:xfrm>
            <a:off x="8791614" y="252907"/>
            <a:ext cx="3177445" cy="259695"/>
          </a:xfrm>
          <a:prstGeom prst="rect">
            <a:avLst/>
          </a:prstGeom>
        </p:spPr>
      </p:pic>
      <p:sp>
        <p:nvSpPr>
          <p:cNvPr id="6" name="Text Placeholder 1">
            <a:extLst>
              <a:ext uri="{FF2B5EF4-FFF2-40B4-BE49-F238E27FC236}">
                <a16:creationId xmlns:a16="http://schemas.microsoft.com/office/drawing/2014/main" id="{CF2578B7-A0D3-C354-E31D-B896EDE0FC27}"/>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Event Templates</a:t>
            </a:r>
          </a:p>
        </p:txBody>
      </p:sp>
    </p:spTree>
    <p:extLst>
      <p:ext uri="{BB962C8B-B14F-4D97-AF65-F5344CB8AC3E}">
        <p14:creationId xmlns:p14="http://schemas.microsoft.com/office/powerpoint/2010/main" val="2829215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C0F3D7-D9C1-9316-98D4-7FCA9894C737}"/>
              </a:ext>
            </a:extLst>
          </p:cNvPr>
          <p:cNvSpPr>
            <a:spLocks noGrp="1"/>
          </p:cNvSpPr>
          <p:nvPr>
            <p:ph type="body" sz="quarter" idx="10"/>
          </p:nvPr>
        </p:nvSpPr>
        <p:spPr/>
        <p:txBody>
          <a:bodyPr/>
          <a:lstStyle/>
          <a:p>
            <a:r>
              <a:rPr lang="en-US"/>
              <a:t>Email Templates</a:t>
            </a:r>
          </a:p>
        </p:txBody>
      </p:sp>
      <p:sp>
        <p:nvSpPr>
          <p:cNvPr id="3" name="Text Placeholder 2">
            <a:extLst>
              <a:ext uri="{FF2B5EF4-FFF2-40B4-BE49-F238E27FC236}">
                <a16:creationId xmlns:a16="http://schemas.microsoft.com/office/drawing/2014/main" id="{90C06C5D-A273-B60F-8921-00CF06631F9F}"/>
              </a:ext>
            </a:extLst>
          </p:cNvPr>
          <p:cNvSpPr>
            <a:spLocks noGrp="1"/>
          </p:cNvSpPr>
          <p:nvPr>
            <p:ph type="body" sz="quarter" idx="11"/>
          </p:nvPr>
        </p:nvSpPr>
        <p:spPr/>
        <p:txBody>
          <a:bodyPr/>
          <a:lstStyle/>
          <a:p>
            <a:r>
              <a:rPr lang="en-US"/>
              <a:t>Overview of all available email event template styles and options</a:t>
            </a:r>
          </a:p>
        </p:txBody>
      </p:sp>
    </p:spTree>
    <p:extLst>
      <p:ext uri="{BB962C8B-B14F-4D97-AF65-F5344CB8AC3E}">
        <p14:creationId xmlns:p14="http://schemas.microsoft.com/office/powerpoint/2010/main" val="3603828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791A4-A764-672D-1B4A-E28046C621BB}"/>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DC0A8374-5743-79F0-C28E-28953763732C}"/>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9A345E36-9181-4AD9-DC77-91DDB62A96AF}"/>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Event Emails</a:t>
            </a:r>
          </a:p>
        </p:txBody>
      </p:sp>
      <p:pic>
        <p:nvPicPr>
          <p:cNvPr id="4" name="Picture 3">
            <a:extLst>
              <a:ext uri="{FF2B5EF4-FFF2-40B4-BE49-F238E27FC236}">
                <a16:creationId xmlns:a16="http://schemas.microsoft.com/office/drawing/2014/main" id="{7FA1DC30-D0EE-4F0C-7F57-440AFEED5455}"/>
              </a:ext>
            </a:extLst>
          </p:cNvPr>
          <p:cNvPicPr>
            <a:picLocks noChangeAspect="1"/>
          </p:cNvPicPr>
          <p:nvPr/>
        </p:nvPicPr>
        <p:blipFill>
          <a:blip r:embed="rId4"/>
          <a:srcRect b="8661"/>
          <a:stretch>
            <a:fillRect/>
          </a:stretch>
        </p:blipFill>
        <p:spPr>
          <a:xfrm>
            <a:off x="1026476" y="910763"/>
            <a:ext cx="4522998" cy="5169139"/>
          </a:xfrm>
          <a:prstGeom prst="rect">
            <a:avLst/>
          </a:prstGeom>
          <a:effectLst>
            <a:outerShdw blurRad="63500" dist="25400" dir="2400000" algn="ctr" rotWithShape="0">
              <a:srgbClr val="000000"/>
            </a:outerShdw>
          </a:effectLst>
        </p:spPr>
      </p:pic>
      <p:pic>
        <p:nvPicPr>
          <p:cNvPr id="12" name="Picture 11">
            <a:extLst>
              <a:ext uri="{FF2B5EF4-FFF2-40B4-BE49-F238E27FC236}">
                <a16:creationId xmlns:a16="http://schemas.microsoft.com/office/drawing/2014/main" id="{1787E457-990D-A4FE-AF11-968A03FED59D}"/>
              </a:ext>
            </a:extLst>
          </p:cNvPr>
          <p:cNvPicPr>
            <a:picLocks noChangeAspect="1"/>
          </p:cNvPicPr>
          <p:nvPr/>
        </p:nvPicPr>
        <p:blipFill>
          <a:blip r:embed="rId5"/>
          <a:srcRect t="-1" b="9375"/>
          <a:stretch>
            <a:fillRect/>
          </a:stretch>
        </p:blipFill>
        <p:spPr>
          <a:xfrm>
            <a:off x="6642525" y="910764"/>
            <a:ext cx="4522998" cy="5169138"/>
          </a:xfrm>
          <a:prstGeom prst="rect">
            <a:avLst/>
          </a:prstGeom>
          <a:effectLst>
            <a:outerShdw blurRad="63500" dist="25400" dir="2400000" algn="ctr" rotWithShape="0">
              <a:srgbClr val="000000"/>
            </a:outerShdw>
          </a:effectLst>
        </p:spPr>
      </p:pic>
      <p:sp>
        <p:nvSpPr>
          <p:cNvPr id="7" name="Text Placeholder 3">
            <a:extLst>
              <a:ext uri="{FF2B5EF4-FFF2-40B4-BE49-F238E27FC236}">
                <a16:creationId xmlns:a16="http://schemas.microsoft.com/office/drawing/2014/main" id="{1904EF6F-9A08-BE6F-C070-D3208A9AC495}"/>
              </a:ext>
            </a:extLst>
          </p:cNvPr>
          <p:cNvSpPr txBox="1">
            <a:spLocks/>
          </p:cNvSpPr>
          <p:nvPr/>
        </p:nvSpPr>
        <p:spPr>
          <a:xfrm>
            <a:off x="1026477" y="6212913"/>
            <a:ext cx="4522997"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Event Template - Single Event with Agenda </a:t>
            </a:r>
            <a:endParaRPr lang="en-US" kern="100" dirty="0">
              <a:solidFill>
                <a:srgbClr val="002060"/>
              </a:solidFill>
              <a:highlight>
                <a:srgbClr val="FFFF00"/>
              </a:highlight>
              <a:cs typeface="Times New Roman" panose="02020603050405020304" pitchFamily="18" charset="0"/>
            </a:endParaRPr>
          </a:p>
        </p:txBody>
      </p:sp>
      <p:sp>
        <p:nvSpPr>
          <p:cNvPr id="9" name="Text Placeholder 3">
            <a:extLst>
              <a:ext uri="{FF2B5EF4-FFF2-40B4-BE49-F238E27FC236}">
                <a16:creationId xmlns:a16="http://schemas.microsoft.com/office/drawing/2014/main" id="{C10649F5-DC5D-3FF4-E4F6-4423E5408C49}"/>
              </a:ext>
            </a:extLst>
          </p:cNvPr>
          <p:cNvSpPr txBox="1">
            <a:spLocks/>
          </p:cNvSpPr>
          <p:nvPr/>
        </p:nvSpPr>
        <p:spPr>
          <a:xfrm>
            <a:off x="6642526" y="6212913"/>
            <a:ext cx="4522997"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Event Template - Single Event Promotional</a:t>
            </a:r>
            <a:endParaRPr lang="en-US" kern="100" dirty="0">
              <a:solidFill>
                <a:srgbClr val="002060"/>
              </a:solidFill>
              <a:highlight>
                <a:srgbClr val="FFFF00"/>
              </a:highlight>
              <a:cs typeface="Times New Roman" panose="02020603050405020304" pitchFamily="18" charset="0"/>
            </a:endParaRPr>
          </a:p>
        </p:txBody>
      </p:sp>
    </p:spTree>
    <p:extLst>
      <p:ext uri="{BB962C8B-B14F-4D97-AF65-F5344CB8AC3E}">
        <p14:creationId xmlns:p14="http://schemas.microsoft.com/office/powerpoint/2010/main" val="3255500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FBE53-18D7-19B0-68F6-F0B6A047423C}"/>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E03B8A07-6618-7BF6-716B-86ED2F1F0FC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2C5AEE71-C777-2483-F498-D5AF4D836FA4}"/>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Event Emails</a:t>
            </a:r>
          </a:p>
        </p:txBody>
      </p:sp>
      <p:pic>
        <p:nvPicPr>
          <p:cNvPr id="11" name="Picture 10">
            <a:extLst>
              <a:ext uri="{FF2B5EF4-FFF2-40B4-BE49-F238E27FC236}">
                <a16:creationId xmlns:a16="http://schemas.microsoft.com/office/drawing/2014/main" id="{9093273B-9E4C-76A7-B1E6-CFAA28EB7B11}"/>
              </a:ext>
            </a:extLst>
          </p:cNvPr>
          <p:cNvPicPr>
            <a:picLocks noChangeAspect="1"/>
          </p:cNvPicPr>
          <p:nvPr/>
        </p:nvPicPr>
        <p:blipFill>
          <a:blip r:embed="rId4"/>
          <a:srcRect b="34831"/>
          <a:stretch>
            <a:fillRect/>
          </a:stretch>
        </p:blipFill>
        <p:spPr>
          <a:xfrm>
            <a:off x="6642526" y="910764"/>
            <a:ext cx="4522997" cy="5169139"/>
          </a:xfrm>
          <a:prstGeom prst="rect">
            <a:avLst/>
          </a:prstGeom>
          <a:effectLst>
            <a:outerShdw blurRad="63500" dist="25400" dir="2400000" algn="ctr" rotWithShape="0">
              <a:srgbClr val="000000"/>
            </a:outerShdw>
          </a:effectLst>
        </p:spPr>
      </p:pic>
      <p:pic>
        <p:nvPicPr>
          <p:cNvPr id="5" name="Picture 4">
            <a:extLst>
              <a:ext uri="{FF2B5EF4-FFF2-40B4-BE49-F238E27FC236}">
                <a16:creationId xmlns:a16="http://schemas.microsoft.com/office/drawing/2014/main" id="{F9AB868B-E488-21C6-2937-22D43BAE21C0}"/>
              </a:ext>
            </a:extLst>
          </p:cNvPr>
          <p:cNvPicPr>
            <a:picLocks noChangeAspect="1"/>
          </p:cNvPicPr>
          <p:nvPr/>
        </p:nvPicPr>
        <p:blipFill>
          <a:blip r:embed="rId5"/>
          <a:stretch>
            <a:fillRect/>
          </a:stretch>
        </p:blipFill>
        <p:spPr>
          <a:xfrm>
            <a:off x="1026477" y="910764"/>
            <a:ext cx="4522997" cy="5169139"/>
          </a:xfrm>
          <a:prstGeom prst="rect">
            <a:avLst/>
          </a:prstGeom>
          <a:effectLst>
            <a:outerShdw blurRad="63500" dist="25400" dir="2400000" algn="ctr" rotWithShape="0">
              <a:srgbClr val="000000"/>
            </a:outerShdw>
          </a:effectLst>
        </p:spPr>
      </p:pic>
      <p:sp>
        <p:nvSpPr>
          <p:cNvPr id="2" name="Text Placeholder 3">
            <a:extLst>
              <a:ext uri="{FF2B5EF4-FFF2-40B4-BE49-F238E27FC236}">
                <a16:creationId xmlns:a16="http://schemas.microsoft.com/office/drawing/2014/main" id="{EF87AD86-5CAB-F763-6E2E-0FB07D788DD5}"/>
              </a:ext>
            </a:extLst>
          </p:cNvPr>
          <p:cNvSpPr txBox="1">
            <a:spLocks/>
          </p:cNvSpPr>
          <p:nvPr/>
        </p:nvSpPr>
        <p:spPr>
          <a:xfrm>
            <a:off x="1026477" y="6212913"/>
            <a:ext cx="4522997"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Event Template - Single Event Hero</a:t>
            </a:r>
            <a:endParaRPr lang="en-US" kern="100" dirty="0">
              <a:solidFill>
                <a:srgbClr val="002060"/>
              </a:solidFill>
              <a:highlight>
                <a:srgbClr val="FFFF00"/>
              </a:highlight>
              <a:cs typeface="Times New Roman" panose="02020603050405020304" pitchFamily="18" charset="0"/>
            </a:endParaRPr>
          </a:p>
        </p:txBody>
      </p:sp>
      <p:sp>
        <p:nvSpPr>
          <p:cNvPr id="4" name="Text Placeholder 3">
            <a:extLst>
              <a:ext uri="{FF2B5EF4-FFF2-40B4-BE49-F238E27FC236}">
                <a16:creationId xmlns:a16="http://schemas.microsoft.com/office/drawing/2014/main" id="{C5BED4D9-3D24-D3BD-D77B-458112FE86E5}"/>
              </a:ext>
            </a:extLst>
          </p:cNvPr>
          <p:cNvSpPr txBox="1">
            <a:spLocks/>
          </p:cNvSpPr>
          <p:nvPr/>
        </p:nvSpPr>
        <p:spPr>
          <a:xfrm>
            <a:off x="6642526" y="6212913"/>
            <a:ext cx="4522997"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Event Template - Event Schedule</a:t>
            </a:r>
            <a:endParaRPr lang="en-US" kern="100" dirty="0">
              <a:solidFill>
                <a:srgbClr val="002060"/>
              </a:solidFill>
              <a:highlight>
                <a:srgbClr val="FFFF00"/>
              </a:highlight>
              <a:cs typeface="Times New Roman" panose="02020603050405020304" pitchFamily="18" charset="0"/>
            </a:endParaRPr>
          </a:p>
        </p:txBody>
      </p:sp>
    </p:spTree>
    <p:extLst>
      <p:ext uri="{BB962C8B-B14F-4D97-AF65-F5344CB8AC3E}">
        <p14:creationId xmlns:p14="http://schemas.microsoft.com/office/powerpoint/2010/main" val="4742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53E1B-CCD4-B9E1-4AD1-775B96D13321}"/>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D7CA13CA-0F84-7D83-7B92-67612333FF1D}"/>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2C57C24A-79C6-DB37-FCAF-9DF4C7F240D4}"/>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Event Emails</a:t>
            </a:r>
          </a:p>
        </p:txBody>
      </p:sp>
      <p:pic>
        <p:nvPicPr>
          <p:cNvPr id="16" name="Picture 15">
            <a:extLst>
              <a:ext uri="{FF2B5EF4-FFF2-40B4-BE49-F238E27FC236}">
                <a16:creationId xmlns:a16="http://schemas.microsoft.com/office/drawing/2014/main" id="{082BA78F-9FC0-2A79-190A-074948B157C9}"/>
              </a:ext>
            </a:extLst>
          </p:cNvPr>
          <p:cNvPicPr>
            <a:picLocks noChangeAspect="1"/>
          </p:cNvPicPr>
          <p:nvPr/>
        </p:nvPicPr>
        <p:blipFill>
          <a:blip r:embed="rId4"/>
          <a:srcRect b="46544"/>
          <a:stretch>
            <a:fillRect/>
          </a:stretch>
        </p:blipFill>
        <p:spPr>
          <a:xfrm>
            <a:off x="1026478" y="910764"/>
            <a:ext cx="4522996" cy="5169139"/>
          </a:xfrm>
          <a:prstGeom prst="rect">
            <a:avLst/>
          </a:prstGeom>
          <a:effectLst>
            <a:outerShdw blurRad="63500" dist="25400" dir="2400000" algn="ctr" rotWithShape="0">
              <a:srgbClr val="000000"/>
            </a:outerShdw>
          </a:effectLst>
        </p:spPr>
      </p:pic>
      <p:pic>
        <p:nvPicPr>
          <p:cNvPr id="17" name="Picture 16">
            <a:extLst>
              <a:ext uri="{FF2B5EF4-FFF2-40B4-BE49-F238E27FC236}">
                <a16:creationId xmlns:a16="http://schemas.microsoft.com/office/drawing/2014/main" id="{BBAE9021-4183-3BFC-6E0E-21330B4BF175}"/>
              </a:ext>
            </a:extLst>
          </p:cNvPr>
          <p:cNvPicPr>
            <a:picLocks noChangeAspect="1"/>
          </p:cNvPicPr>
          <p:nvPr/>
        </p:nvPicPr>
        <p:blipFill>
          <a:blip r:embed="rId5"/>
          <a:srcRect b="49455"/>
          <a:stretch>
            <a:fillRect/>
          </a:stretch>
        </p:blipFill>
        <p:spPr>
          <a:xfrm>
            <a:off x="6642526" y="910764"/>
            <a:ext cx="4522997" cy="5169139"/>
          </a:xfrm>
          <a:prstGeom prst="rect">
            <a:avLst/>
          </a:prstGeom>
          <a:effectLst>
            <a:outerShdw blurRad="63500" dist="25400" dir="2400000" algn="ctr" rotWithShape="0">
              <a:srgbClr val="000000"/>
            </a:outerShdw>
          </a:effectLst>
        </p:spPr>
      </p:pic>
      <p:sp>
        <p:nvSpPr>
          <p:cNvPr id="5" name="Text Placeholder 3">
            <a:extLst>
              <a:ext uri="{FF2B5EF4-FFF2-40B4-BE49-F238E27FC236}">
                <a16:creationId xmlns:a16="http://schemas.microsoft.com/office/drawing/2014/main" id="{FAA03FE6-10BC-65AA-D8DD-4CF31FF4AE5C}"/>
              </a:ext>
            </a:extLst>
          </p:cNvPr>
          <p:cNvSpPr txBox="1">
            <a:spLocks/>
          </p:cNvSpPr>
          <p:nvPr/>
        </p:nvSpPr>
        <p:spPr>
          <a:xfrm>
            <a:off x="1026477" y="6212913"/>
            <a:ext cx="4522997"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Event Template - Multi-Topic Event</a:t>
            </a:r>
            <a:endParaRPr lang="en-US" kern="100" dirty="0">
              <a:solidFill>
                <a:srgbClr val="002060"/>
              </a:solidFill>
              <a:highlight>
                <a:srgbClr val="FFFF00"/>
              </a:highlight>
              <a:cs typeface="Times New Roman" panose="02020603050405020304" pitchFamily="18" charset="0"/>
            </a:endParaRPr>
          </a:p>
        </p:txBody>
      </p:sp>
      <p:sp>
        <p:nvSpPr>
          <p:cNvPr id="6" name="Text Placeholder 3">
            <a:extLst>
              <a:ext uri="{FF2B5EF4-FFF2-40B4-BE49-F238E27FC236}">
                <a16:creationId xmlns:a16="http://schemas.microsoft.com/office/drawing/2014/main" id="{D18C6452-58D5-B8A2-4E8D-F8D646884314}"/>
              </a:ext>
            </a:extLst>
          </p:cNvPr>
          <p:cNvSpPr txBox="1">
            <a:spLocks/>
          </p:cNvSpPr>
          <p:nvPr/>
        </p:nvSpPr>
        <p:spPr>
          <a:xfrm>
            <a:off x="6558238" y="6212913"/>
            <a:ext cx="4691571"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Event Template – Multi-Day or Multiple Events</a:t>
            </a:r>
            <a:endParaRPr lang="en-US" kern="100" dirty="0">
              <a:solidFill>
                <a:srgbClr val="002060"/>
              </a:solidFill>
              <a:highlight>
                <a:srgbClr val="FFFF00"/>
              </a:highlight>
              <a:cs typeface="Times New Roman" panose="02020603050405020304" pitchFamily="18" charset="0"/>
            </a:endParaRPr>
          </a:p>
        </p:txBody>
      </p:sp>
    </p:spTree>
    <p:extLst>
      <p:ext uri="{BB962C8B-B14F-4D97-AF65-F5344CB8AC3E}">
        <p14:creationId xmlns:p14="http://schemas.microsoft.com/office/powerpoint/2010/main" val="3213950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7ED32-8F18-EA37-4075-D63A44A0A5F0}"/>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1E22577A-254E-C2D4-5BE4-5E306C7DC487}"/>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3D4425E5-8B1D-B627-154D-C6660CA7D454}"/>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Event Emails</a:t>
            </a:r>
          </a:p>
        </p:txBody>
      </p:sp>
      <p:pic>
        <p:nvPicPr>
          <p:cNvPr id="19" name="Picture 18">
            <a:extLst>
              <a:ext uri="{FF2B5EF4-FFF2-40B4-BE49-F238E27FC236}">
                <a16:creationId xmlns:a16="http://schemas.microsoft.com/office/drawing/2014/main" id="{588768CB-8E20-CAA2-519F-E8D182EAA69F}"/>
              </a:ext>
            </a:extLst>
          </p:cNvPr>
          <p:cNvPicPr>
            <a:picLocks noChangeAspect="1"/>
          </p:cNvPicPr>
          <p:nvPr/>
        </p:nvPicPr>
        <p:blipFill>
          <a:blip r:embed="rId4"/>
          <a:srcRect t="1" b="32753"/>
          <a:stretch>
            <a:fillRect/>
          </a:stretch>
        </p:blipFill>
        <p:spPr>
          <a:xfrm>
            <a:off x="6642527" y="910764"/>
            <a:ext cx="4522996" cy="5169139"/>
          </a:xfrm>
          <a:prstGeom prst="rect">
            <a:avLst/>
          </a:prstGeom>
          <a:effectLst>
            <a:outerShdw blurRad="63500" dist="25400" dir="2400000" algn="ctr" rotWithShape="0">
              <a:srgbClr val="000000"/>
            </a:outerShdw>
          </a:effectLst>
        </p:spPr>
      </p:pic>
      <p:pic>
        <p:nvPicPr>
          <p:cNvPr id="21" name="Picture 20">
            <a:extLst>
              <a:ext uri="{FF2B5EF4-FFF2-40B4-BE49-F238E27FC236}">
                <a16:creationId xmlns:a16="http://schemas.microsoft.com/office/drawing/2014/main" id="{B20165FC-6EEC-F9B4-5BFD-A031888DAE1D}"/>
              </a:ext>
            </a:extLst>
          </p:cNvPr>
          <p:cNvPicPr>
            <a:picLocks noChangeAspect="1"/>
          </p:cNvPicPr>
          <p:nvPr/>
        </p:nvPicPr>
        <p:blipFill>
          <a:blip r:embed="rId5"/>
          <a:srcRect b="15018"/>
          <a:stretch>
            <a:fillRect/>
          </a:stretch>
        </p:blipFill>
        <p:spPr>
          <a:xfrm>
            <a:off x="1026478" y="910764"/>
            <a:ext cx="4522996" cy="5169139"/>
          </a:xfrm>
          <a:prstGeom prst="rect">
            <a:avLst/>
          </a:prstGeom>
          <a:effectLst>
            <a:outerShdw blurRad="63500" dist="25400" dir="2400000" algn="ctr" rotWithShape="0">
              <a:srgbClr val="000000"/>
            </a:outerShdw>
          </a:effectLst>
        </p:spPr>
      </p:pic>
      <p:sp>
        <p:nvSpPr>
          <p:cNvPr id="6" name="Text Placeholder 3">
            <a:extLst>
              <a:ext uri="{FF2B5EF4-FFF2-40B4-BE49-F238E27FC236}">
                <a16:creationId xmlns:a16="http://schemas.microsoft.com/office/drawing/2014/main" id="{719C2FFA-AF3A-63C0-9CA4-F45540387414}"/>
              </a:ext>
            </a:extLst>
          </p:cNvPr>
          <p:cNvSpPr txBox="1">
            <a:spLocks/>
          </p:cNvSpPr>
          <p:nvPr/>
        </p:nvSpPr>
        <p:spPr>
          <a:xfrm>
            <a:off x="925426" y="6212913"/>
            <a:ext cx="4725099"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Event Template - Major Event Announcement</a:t>
            </a:r>
            <a:endParaRPr lang="en-US" kern="100" dirty="0">
              <a:solidFill>
                <a:srgbClr val="002060"/>
              </a:solidFill>
              <a:highlight>
                <a:srgbClr val="FFFF00"/>
              </a:highlight>
              <a:cs typeface="Times New Roman" panose="02020603050405020304" pitchFamily="18" charset="0"/>
            </a:endParaRPr>
          </a:p>
        </p:txBody>
      </p:sp>
      <p:sp>
        <p:nvSpPr>
          <p:cNvPr id="7" name="Text Placeholder 3">
            <a:extLst>
              <a:ext uri="{FF2B5EF4-FFF2-40B4-BE49-F238E27FC236}">
                <a16:creationId xmlns:a16="http://schemas.microsoft.com/office/drawing/2014/main" id="{EC28E090-B118-ADEC-5BF7-C7E82AE5CF54}"/>
              </a:ext>
            </a:extLst>
          </p:cNvPr>
          <p:cNvSpPr txBox="1">
            <a:spLocks/>
          </p:cNvSpPr>
          <p:nvPr/>
        </p:nvSpPr>
        <p:spPr>
          <a:xfrm>
            <a:off x="6642526" y="6212913"/>
            <a:ext cx="4522997"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Event Template - Multi-Speaker </a:t>
            </a:r>
          </a:p>
          <a:p>
            <a:pPr algn="ct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or Multi-Topic Event</a:t>
            </a:r>
            <a:endParaRPr lang="en-US" kern="100" dirty="0">
              <a:solidFill>
                <a:srgbClr val="002060"/>
              </a:solidFill>
              <a:highlight>
                <a:srgbClr val="FFFF00"/>
              </a:highlight>
              <a:cs typeface="Times New Roman" panose="02020603050405020304" pitchFamily="18" charset="0"/>
            </a:endParaRPr>
          </a:p>
        </p:txBody>
      </p:sp>
    </p:spTree>
    <p:extLst>
      <p:ext uri="{BB962C8B-B14F-4D97-AF65-F5344CB8AC3E}">
        <p14:creationId xmlns:p14="http://schemas.microsoft.com/office/powerpoint/2010/main" val="3996048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EA3B4-9F72-EF5A-DC8B-AEFFCAF17434}"/>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DAB86F6B-5F56-3E67-8A48-F7E2D6B84F6C}"/>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CC6FB1A4-5307-751B-854F-F7ABE870C379}"/>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Event Emails</a:t>
            </a:r>
          </a:p>
        </p:txBody>
      </p:sp>
      <p:pic>
        <p:nvPicPr>
          <p:cNvPr id="5" name="Picture 4">
            <a:extLst>
              <a:ext uri="{FF2B5EF4-FFF2-40B4-BE49-F238E27FC236}">
                <a16:creationId xmlns:a16="http://schemas.microsoft.com/office/drawing/2014/main" id="{A204DE61-C168-CC18-A4EB-94F32423551E}"/>
              </a:ext>
            </a:extLst>
          </p:cNvPr>
          <p:cNvPicPr>
            <a:picLocks noChangeAspect="1"/>
          </p:cNvPicPr>
          <p:nvPr/>
        </p:nvPicPr>
        <p:blipFill>
          <a:blip r:embed="rId4"/>
          <a:srcRect b="32558"/>
          <a:stretch>
            <a:fillRect/>
          </a:stretch>
        </p:blipFill>
        <p:spPr>
          <a:xfrm>
            <a:off x="6642528" y="910764"/>
            <a:ext cx="4522995" cy="5169139"/>
          </a:xfrm>
          <a:prstGeom prst="rect">
            <a:avLst/>
          </a:prstGeom>
          <a:effectLst>
            <a:outerShdw blurRad="63500" dist="25400" dir="2400000" algn="ctr" rotWithShape="0">
              <a:srgbClr val="000000"/>
            </a:outerShdw>
          </a:effectLst>
        </p:spPr>
      </p:pic>
      <p:pic>
        <p:nvPicPr>
          <p:cNvPr id="7" name="Picture 6">
            <a:extLst>
              <a:ext uri="{FF2B5EF4-FFF2-40B4-BE49-F238E27FC236}">
                <a16:creationId xmlns:a16="http://schemas.microsoft.com/office/drawing/2014/main" id="{B4E08F9F-1AC7-809B-07E6-68104D7793CB}"/>
              </a:ext>
            </a:extLst>
          </p:cNvPr>
          <p:cNvPicPr>
            <a:picLocks noChangeAspect="1"/>
          </p:cNvPicPr>
          <p:nvPr/>
        </p:nvPicPr>
        <p:blipFill>
          <a:blip r:embed="rId5"/>
          <a:srcRect b="12151"/>
          <a:stretch>
            <a:fillRect/>
          </a:stretch>
        </p:blipFill>
        <p:spPr>
          <a:xfrm>
            <a:off x="1024996" y="910764"/>
            <a:ext cx="4524478" cy="5169139"/>
          </a:xfrm>
          <a:prstGeom prst="rect">
            <a:avLst/>
          </a:prstGeom>
          <a:effectLst>
            <a:outerShdw blurRad="63500" dist="25400" dir="2400000" algn="ctr" rotWithShape="0">
              <a:srgbClr val="000000"/>
            </a:outerShdw>
          </a:effectLst>
        </p:spPr>
      </p:pic>
      <p:sp>
        <p:nvSpPr>
          <p:cNvPr id="9" name="Text Placeholder 3">
            <a:extLst>
              <a:ext uri="{FF2B5EF4-FFF2-40B4-BE49-F238E27FC236}">
                <a16:creationId xmlns:a16="http://schemas.microsoft.com/office/drawing/2014/main" id="{184EBF6F-25A0-8126-9F4C-6989AA36E7B8}"/>
              </a:ext>
            </a:extLst>
          </p:cNvPr>
          <p:cNvSpPr txBox="1">
            <a:spLocks/>
          </p:cNvSpPr>
          <p:nvPr/>
        </p:nvSpPr>
        <p:spPr>
          <a:xfrm>
            <a:off x="796669" y="6212913"/>
            <a:ext cx="4981131"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Event Template - Modern Event Announcement</a:t>
            </a:r>
            <a:endParaRPr lang="en-US" kern="100" dirty="0">
              <a:solidFill>
                <a:srgbClr val="002060"/>
              </a:solidFill>
              <a:highlight>
                <a:srgbClr val="FFFF00"/>
              </a:highlight>
              <a:cs typeface="Times New Roman" panose="02020603050405020304" pitchFamily="18" charset="0"/>
            </a:endParaRPr>
          </a:p>
        </p:txBody>
      </p:sp>
      <p:sp>
        <p:nvSpPr>
          <p:cNvPr id="10" name="Text Placeholder 3">
            <a:extLst>
              <a:ext uri="{FF2B5EF4-FFF2-40B4-BE49-F238E27FC236}">
                <a16:creationId xmlns:a16="http://schemas.microsoft.com/office/drawing/2014/main" id="{7463D39F-8528-40DC-038D-38105DB882D4}"/>
              </a:ext>
            </a:extLst>
          </p:cNvPr>
          <p:cNvSpPr txBox="1">
            <a:spLocks/>
          </p:cNvSpPr>
          <p:nvPr/>
        </p:nvSpPr>
        <p:spPr>
          <a:xfrm>
            <a:off x="6588012" y="6212913"/>
            <a:ext cx="4632026"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Event Template - Coming Soon Event Teaser</a:t>
            </a:r>
            <a:endParaRPr lang="en-US" kern="100" dirty="0">
              <a:solidFill>
                <a:srgbClr val="002060"/>
              </a:solidFill>
              <a:highlight>
                <a:srgbClr val="FFFF00"/>
              </a:highlight>
              <a:cs typeface="Times New Roman" panose="02020603050405020304" pitchFamily="18" charset="0"/>
            </a:endParaRPr>
          </a:p>
        </p:txBody>
      </p:sp>
    </p:spTree>
    <p:extLst>
      <p:ext uri="{BB962C8B-B14F-4D97-AF65-F5344CB8AC3E}">
        <p14:creationId xmlns:p14="http://schemas.microsoft.com/office/powerpoint/2010/main" val="191215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811563-FB05-67B5-668C-2D8B988B571B}"/>
              </a:ext>
            </a:extLst>
          </p:cNvPr>
          <p:cNvSpPr>
            <a:spLocks noGrp="1"/>
          </p:cNvSpPr>
          <p:nvPr>
            <p:ph type="body" sz="quarter" idx="10"/>
          </p:nvPr>
        </p:nvSpPr>
        <p:spPr/>
        <p:txBody>
          <a:bodyPr/>
          <a:lstStyle/>
          <a:p>
            <a:r>
              <a:rPr lang="en-US"/>
              <a:t>Email Examples</a:t>
            </a:r>
            <a:endParaRPr lang="en-US" dirty="0"/>
          </a:p>
        </p:txBody>
      </p:sp>
      <p:sp>
        <p:nvSpPr>
          <p:cNvPr id="3" name="Text Placeholder 2">
            <a:extLst>
              <a:ext uri="{FF2B5EF4-FFF2-40B4-BE49-F238E27FC236}">
                <a16:creationId xmlns:a16="http://schemas.microsoft.com/office/drawing/2014/main" id="{3F80F96A-D494-79EF-F5DF-A705274BFBCC}"/>
              </a:ext>
            </a:extLst>
          </p:cNvPr>
          <p:cNvSpPr>
            <a:spLocks noGrp="1"/>
          </p:cNvSpPr>
          <p:nvPr>
            <p:ph type="body" sz="quarter" idx="11"/>
          </p:nvPr>
        </p:nvSpPr>
        <p:spPr/>
        <p:txBody>
          <a:bodyPr/>
          <a:lstStyle/>
          <a:p>
            <a:r>
              <a:rPr lang="en-US"/>
              <a:t>Use cases, template features, customization options, and suggested event types for specific templates.</a:t>
            </a:r>
          </a:p>
        </p:txBody>
      </p:sp>
    </p:spTree>
    <p:extLst>
      <p:ext uri="{BB962C8B-B14F-4D97-AF65-F5344CB8AC3E}">
        <p14:creationId xmlns:p14="http://schemas.microsoft.com/office/powerpoint/2010/main" val="16656363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d6ea532-a128-4102-90d6-037480f28622">
      <UserInfo>
        <DisplayName>Aubrey Olsen</DisplayName>
        <AccountId>120</AccountId>
        <AccountType/>
      </UserInfo>
      <UserInfo>
        <DisplayName>Michael Young II</DisplayName>
        <AccountId>1006</AccountId>
        <AccountType/>
      </UserInfo>
      <UserInfo>
        <DisplayName>Jessa Kajencki</DisplayName>
        <AccountId>121</AccountId>
        <AccountType/>
      </UserInfo>
      <UserInfo>
        <DisplayName>Bobbi Jo Dallas Card</DisplayName>
        <AccountId>537</AccountId>
        <AccountType/>
      </UserInfo>
    </SharedWithUsers>
    <lcf76f155ced4ddcb4097134ff3c332f xmlns="a0d940e6-08f7-4f55-ab22-1c60154efa17">
      <Terms xmlns="http://schemas.microsoft.com/office/infopath/2007/PartnerControls"/>
    </lcf76f155ced4ddcb4097134ff3c332f>
    <TaxCatchAll xmlns="9d6ea532-a128-4102-90d6-037480f2862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00E37A5DFA2714CB7017CAE456168A6" ma:contentTypeVersion="18" ma:contentTypeDescription="Create a new document." ma:contentTypeScope="" ma:versionID="f627139a45c00de73b807ee419fe55c3">
  <xsd:schema xmlns:xsd="http://www.w3.org/2001/XMLSchema" xmlns:xs="http://www.w3.org/2001/XMLSchema" xmlns:p="http://schemas.microsoft.com/office/2006/metadata/properties" xmlns:ns2="a0d940e6-08f7-4f55-ab22-1c60154efa17" xmlns:ns3="9d6ea532-a128-4102-90d6-037480f28622" targetNamespace="http://schemas.microsoft.com/office/2006/metadata/properties" ma:root="true" ma:fieldsID="f36a3e27314cab4147366f5647d00add" ns2:_="" ns3:_="">
    <xsd:import namespace="a0d940e6-08f7-4f55-ab22-1c60154efa17"/>
    <xsd:import namespace="9d6ea532-a128-4102-90d6-037480f2862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940e6-08f7-4f55-ab22-1c60154efa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3460b82-58eb-499a-9bd2-5a0713bdb8c0"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6ea532-a128-4102-90d6-037480f286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366c684-94b8-40a8-ae72-62a0fe207216}" ma:internalName="TaxCatchAll" ma:showField="CatchAllData" ma:web="9d6ea532-a128-4102-90d6-037480f286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800FD4-94BC-49A2-82A0-99D176C54A60}">
  <ds:schemaRefs>
    <ds:schemaRef ds:uri="http://schemas.microsoft.com/office/2006/metadata/properties"/>
    <ds:schemaRef ds:uri="http://www.w3.org/XML/1998/namespace"/>
    <ds:schemaRef ds:uri="http://schemas.microsoft.com/office/2006/documentManagement/types"/>
    <ds:schemaRef ds:uri="http://purl.org/dc/dcmitype/"/>
    <ds:schemaRef ds:uri="http://purl.org/dc/elements/1.1/"/>
    <ds:schemaRef ds:uri="a0d940e6-08f7-4f55-ab22-1c60154efa17"/>
    <ds:schemaRef ds:uri="9d6ea532-a128-4102-90d6-037480f28622"/>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1B192E0C-27B0-4790-8038-C05158B44CD4}">
  <ds:schemaRefs>
    <ds:schemaRef ds:uri="9d6ea532-a128-4102-90d6-037480f28622"/>
    <ds:schemaRef ds:uri="a0d940e6-08f7-4f55-ab22-1c60154efa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DF1F3CE-3298-4692-8D67-FA16F456C0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1313</Words>
  <Application>Microsoft Office PowerPoint</Application>
  <PresentationFormat>Widescreen</PresentationFormat>
  <Paragraphs>128</Paragraphs>
  <Slides>13</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Barlow Medium</vt:lpstr>
      <vt:lpstr>Objektiv Mk2</vt:lpstr>
      <vt:lpstr>Times New Roman</vt:lpstr>
      <vt:lpstr>Barlow</vt:lpstr>
      <vt:lpstr>Objektiv Mk2 SemiBold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Payton Gabriel</dc:creator>
  <cp:lastModifiedBy>Aubrey Olsen</cp:lastModifiedBy>
  <cp:revision>1</cp:revision>
  <dcterms:created xsi:type="dcterms:W3CDTF">2021-06-10T15:34:01Z</dcterms:created>
  <dcterms:modified xsi:type="dcterms:W3CDTF">2026-05-07T15:55:27Z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0x010100B00E37A5DFA2714CB7017CAE456168A6</vt:lpwstr>
  </property>
  <property fmtid="{D5CDD505-2E9C-101B-9397-08002B2CF9AE}" pid="3" name="_dlc_DocIdItemGuid">
    <vt:lpwstr>df1906c8-c0c3-42de-b8f4-37c7d36cd389</vt:lpwstr>
  </property>
  <property fmtid="{D5CDD505-2E9C-101B-9397-08002B2CF9AE}" pid="4" name="MediaServiceImageTags">
    <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{"FileActivityType":"9","FileActivityTimeStamp":"2025-02-14T17:42:56.640Z","FileActivityUsersOnPage":[{"DisplayName":"Chad Spencer","Id":"chad.spencer@totalexpert.com"},{"DisplayName":"Michael Young II","Id":"michael.young@totalexpert.com"}],"FileActivityNavigationId":null}</vt:lpwstr>
  </property>
  <property fmtid="{D5CDD505-2E9C-101B-9397-08002B2CF9AE}" pid="8" name="TriggerFlowInfo">
    <vt:lpwstr/>
  </property>
</Properties>
</file>