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076137455" r:id="rId5"/>
    <p:sldId id="2076137458" r:id="rId6"/>
    <p:sldId id="2076137467" r:id="rId7"/>
    <p:sldId id="2076137476" r:id="rId8"/>
    <p:sldId id="2076137468" r:id="rId9"/>
    <p:sldId id="2076137469" r:id="rId10"/>
    <p:sldId id="2076137470" r:id="rId11"/>
    <p:sldId id="2076137471" r:id="rId12"/>
    <p:sldId id="2076137472" r:id="rId13"/>
    <p:sldId id="2076137473" r:id="rId14"/>
    <p:sldId id="2076137474" r:id="rId15"/>
    <p:sldId id="2076137475" r:id="rId16"/>
    <p:sldId id="2076137466" r:id="rId17"/>
  </p:sldIdLst>
  <p:sldSz cx="12192000" cy="6858000"/>
  <p:notesSz cx="6858000" cy="9144000"/>
  <p:embeddedFontLst>
    <p:embeddedFont>
      <p:font typeface="Barlow" panose="00000500000000000000" pitchFamily="2" charset="0"/>
      <p:regular r:id="rId19"/>
      <p:bold r:id="rId20"/>
      <p:italic r:id="rId21"/>
      <p:boldItalic r:id="rId22"/>
    </p:embeddedFont>
    <p:embeddedFont>
      <p:font typeface="Barlow Medium" panose="00000600000000000000" pitchFamily="2" charset="0"/>
      <p:regular r:id="rId23"/>
      <p:italic r:id="rId24"/>
    </p:embeddedFont>
    <p:embeddedFont>
      <p:font typeface="Objektiv Mk2" panose="020B0702020204020203" pitchFamily="34" charset="0"/>
      <p:regular r:id="rId25"/>
      <p:bold r:id="rId26"/>
      <p:italic r:id="rId27"/>
      <p:boldItalic r:id="rId28"/>
    </p:embeddedFont>
    <p:embeddedFont>
      <p:font typeface="Objektiv Mk2 SemiBold" panose="020B0602020204020203" pitchFamily="34" charset="0"/>
      <p:bold r:id="rId29"/>
    </p:embeddedFont>
    <p:embeddedFont>
      <p:font typeface="Source Sans Pro" panose="020B0503030403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BBD"/>
    <a:srgbClr val="009B77"/>
    <a:srgbClr val="0072CE"/>
    <a:srgbClr val="00A677"/>
    <a:srgbClr val="85CBF9"/>
    <a:srgbClr val="00263A"/>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13987-087E-4E27-A925-32FB9CAB9428}" v="39" dt="2025-11-04T14:28:13.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p:scale>
          <a:sx n="90" d="100"/>
          <a:sy n="90" d="100"/>
        </p:scale>
        <p:origin x="112" y="-36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5/10/relationships/revisionInfo" Target="revisionInfo.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Young II" userId="405e737b-44fc-422e-9299-d9c38e74f8bd" providerId="ADAL" clId="{89C7573E-FDA1-4E42-9DF7-F2AEB43C2908}"/>
    <pc:docChg chg="custSel addSld delSld modSld">
      <pc:chgData name="Michael Young II" userId="405e737b-44fc-422e-9299-d9c38e74f8bd" providerId="ADAL" clId="{89C7573E-FDA1-4E42-9DF7-F2AEB43C2908}" dt="2025-10-13T14:42:25.684" v="274" actId="20577"/>
      <pc:docMkLst>
        <pc:docMk/>
      </pc:docMkLst>
      <pc:sldChg chg="modSp mod">
        <pc:chgData name="Michael Young II" userId="405e737b-44fc-422e-9299-d9c38e74f8bd" providerId="ADAL" clId="{89C7573E-FDA1-4E42-9DF7-F2AEB43C2908}" dt="2025-10-10T18:43:44.432" v="18" actId="20577"/>
        <pc:sldMkLst>
          <pc:docMk/>
          <pc:sldMk cId="2502691790" sldId="2076137455"/>
        </pc:sldMkLst>
        <pc:spChg chg="mod">
          <ac:chgData name="Michael Young II" userId="405e737b-44fc-422e-9299-d9c38e74f8bd" providerId="ADAL" clId="{89C7573E-FDA1-4E42-9DF7-F2AEB43C2908}" dt="2025-10-10T18:43:44.432" v="18" actId="20577"/>
          <ac:spMkLst>
            <pc:docMk/>
            <pc:sldMk cId="2502691790" sldId="2076137455"/>
            <ac:spMk id="3" creationId="{D1D0C212-2C65-3120-0FAF-E4A28B00A75E}"/>
          </ac:spMkLst>
        </pc:spChg>
      </pc:sldChg>
      <pc:sldChg chg="modSp">
        <pc:chgData name="Michael Young II" userId="405e737b-44fc-422e-9299-d9c38e74f8bd" providerId="ADAL" clId="{89C7573E-FDA1-4E42-9DF7-F2AEB43C2908}" dt="2025-10-10T18:44:07.489" v="19"/>
        <pc:sldMkLst>
          <pc:docMk/>
          <pc:sldMk cId="2829215149" sldId="2076137458"/>
        </pc:sldMkLst>
        <pc:spChg chg="mod">
          <ac:chgData name="Michael Young II" userId="405e737b-44fc-422e-9299-d9c38e74f8bd" providerId="ADAL" clId="{89C7573E-FDA1-4E42-9DF7-F2AEB43C2908}" dt="2025-10-10T18:44:07.489" v="19"/>
          <ac:spMkLst>
            <pc:docMk/>
            <pc:sldMk cId="2829215149" sldId="2076137458"/>
            <ac:spMk id="6" creationId="{CF2578B7-A0D3-C354-E31D-B896EDE0FC27}"/>
          </ac:spMkLst>
        </pc:spChg>
      </pc:sldChg>
      <pc:sldChg chg="del">
        <pc:chgData name="Michael Young II" userId="405e737b-44fc-422e-9299-d9c38e74f8bd" providerId="ADAL" clId="{89C7573E-FDA1-4E42-9DF7-F2AEB43C2908}" dt="2025-10-10T18:42:30.911" v="0" actId="47"/>
        <pc:sldMkLst>
          <pc:docMk/>
          <pc:sldMk cId="1144647131" sldId="2076137461"/>
        </pc:sldMkLst>
      </pc:sldChg>
      <pc:sldChg chg="del">
        <pc:chgData name="Michael Young II" userId="405e737b-44fc-422e-9299-d9c38e74f8bd" providerId="ADAL" clId="{89C7573E-FDA1-4E42-9DF7-F2AEB43C2908}" dt="2025-10-10T18:42:46.768" v="4" actId="47"/>
        <pc:sldMkLst>
          <pc:docMk/>
          <pc:sldMk cId="3069686960" sldId="2076137462"/>
        </pc:sldMkLst>
      </pc:sldChg>
      <pc:sldChg chg="del">
        <pc:chgData name="Michael Young II" userId="405e737b-44fc-422e-9299-d9c38e74f8bd" providerId="ADAL" clId="{89C7573E-FDA1-4E42-9DF7-F2AEB43C2908}" dt="2025-10-10T18:42:43.732" v="3" actId="47"/>
        <pc:sldMkLst>
          <pc:docMk/>
          <pc:sldMk cId="3835688041" sldId="2076137463"/>
        </pc:sldMkLst>
      </pc:sldChg>
      <pc:sldChg chg="del">
        <pc:chgData name="Michael Young II" userId="405e737b-44fc-422e-9299-d9c38e74f8bd" providerId="ADAL" clId="{89C7573E-FDA1-4E42-9DF7-F2AEB43C2908}" dt="2025-10-10T18:42:41.977" v="2" actId="47"/>
        <pc:sldMkLst>
          <pc:docMk/>
          <pc:sldMk cId="2565843096" sldId="2076137464"/>
        </pc:sldMkLst>
      </pc:sldChg>
      <pc:sldChg chg="del">
        <pc:chgData name="Michael Young II" userId="405e737b-44fc-422e-9299-d9c38e74f8bd" providerId="ADAL" clId="{89C7573E-FDA1-4E42-9DF7-F2AEB43C2908}" dt="2025-10-10T18:42:38.308" v="1" actId="47"/>
        <pc:sldMkLst>
          <pc:docMk/>
          <pc:sldMk cId="1161951137" sldId="2076137465"/>
        </pc:sldMkLst>
      </pc:sldChg>
      <pc:sldChg chg="modSp mod">
        <pc:chgData name="Michael Young II" userId="405e737b-44fc-422e-9299-d9c38e74f8bd" providerId="ADAL" clId="{89C7573E-FDA1-4E42-9DF7-F2AEB43C2908}" dt="2025-10-13T14:42:25.684" v="274" actId="20577"/>
        <pc:sldMkLst>
          <pc:docMk/>
          <pc:sldMk cId="4160585877" sldId="2076137466"/>
        </pc:sldMkLst>
        <pc:spChg chg="mod">
          <ac:chgData name="Michael Young II" userId="405e737b-44fc-422e-9299-d9c38e74f8bd" providerId="ADAL" clId="{89C7573E-FDA1-4E42-9DF7-F2AEB43C2908}" dt="2025-10-13T14:42:25.684" v="274" actId="20577"/>
          <ac:spMkLst>
            <pc:docMk/>
            <pc:sldMk cId="4160585877" sldId="2076137466"/>
            <ac:spMk id="3" creationId="{94292F10-9356-35C4-CE25-C29433EADFBB}"/>
          </ac:spMkLst>
        </pc:spChg>
        <pc:spChg chg="mod">
          <ac:chgData name="Michael Young II" userId="405e737b-44fc-422e-9299-d9c38e74f8bd" providerId="ADAL" clId="{89C7573E-FDA1-4E42-9DF7-F2AEB43C2908}" dt="2025-10-10T18:44:17.758" v="22"/>
          <ac:spMkLst>
            <pc:docMk/>
            <pc:sldMk cId="4160585877" sldId="2076137466"/>
            <ac:spMk id="5" creationId="{93A8DD99-29BA-4DD3-8534-E2A94C3E4AA8}"/>
          </ac:spMkLst>
        </pc:spChg>
        <pc:spChg chg="mod">
          <ac:chgData name="Michael Young II" userId="405e737b-44fc-422e-9299-d9c38e74f8bd" providerId="ADAL" clId="{89C7573E-FDA1-4E42-9DF7-F2AEB43C2908}" dt="2025-10-10T21:44:32.542" v="78" actId="1076"/>
          <ac:spMkLst>
            <pc:docMk/>
            <pc:sldMk cId="4160585877" sldId="2076137466"/>
            <ac:spMk id="8" creationId="{93924C82-6F0C-E657-2D40-B484D053F987}"/>
          </ac:spMkLst>
        </pc:spChg>
        <pc:spChg chg="mod">
          <ac:chgData name="Michael Young II" userId="405e737b-44fc-422e-9299-d9c38e74f8bd" providerId="ADAL" clId="{89C7573E-FDA1-4E42-9DF7-F2AEB43C2908}" dt="2025-10-10T21:44:26.769" v="77" actId="1076"/>
          <ac:spMkLst>
            <pc:docMk/>
            <pc:sldMk cId="4160585877" sldId="2076137466"/>
            <ac:spMk id="12" creationId="{69BE2EE4-8648-CE74-2418-8E2AEE09EBC9}"/>
          </ac:spMkLst>
        </pc:spChg>
      </pc:sldChg>
      <pc:sldChg chg="modSp">
        <pc:chgData name="Michael Young II" userId="405e737b-44fc-422e-9299-d9c38e74f8bd" providerId="ADAL" clId="{89C7573E-FDA1-4E42-9DF7-F2AEB43C2908}" dt="2025-10-10T18:44:12.510" v="20"/>
        <pc:sldMkLst>
          <pc:docMk/>
          <pc:sldMk cId="4000095849" sldId="2076137467"/>
        </pc:sldMkLst>
        <pc:spChg chg="mod">
          <ac:chgData name="Michael Young II" userId="405e737b-44fc-422e-9299-d9c38e74f8bd" providerId="ADAL" clId="{89C7573E-FDA1-4E42-9DF7-F2AEB43C2908}" dt="2025-10-10T18:44:12.510" v="20"/>
          <ac:spMkLst>
            <pc:docMk/>
            <pc:sldMk cId="4000095849" sldId="2076137467"/>
            <ac:spMk id="5" creationId="{36E99EE9-9C24-C7FA-54B0-0EC716897190}"/>
          </ac:spMkLst>
        </pc:spChg>
      </pc:sldChg>
      <pc:sldChg chg="addSp delSp modSp mod">
        <pc:chgData name="Michael Young II" userId="405e737b-44fc-422e-9299-d9c38e74f8bd" providerId="ADAL" clId="{89C7573E-FDA1-4E42-9DF7-F2AEB43C2908}" dt="2025-10-13T14:08:03.598" v="101" actId="478"/>
        <pc:sldMkLst>
          <pc:docMk/>
          <pc:sldMk cId="1199019762" sldId="2076137468"/>
        </pc:sldMkLst>
        <pc:spChg chg="add mod">
          <ac:chgData name="Michael Young II" userId="405e737b-44fc-422e-9299-d9c38e74f8bd" providerId="ADAL" clId="{89C7573E-FDA1-4E42-9DF7-F2AEB43C2908}" dt="2025-10-10T21:25:32.001" v="25"/>
          <ac:spMkLst>
            <pc:docMk/>
            <pc:sldMk cId="1199019762" sldId="2076137468"/>
            <ac:spMk id="2" creationId="{15E0C8DB-DE59-1C91-7B16-582130B03529}"/>
          </ac:spMkLst>
        </pc:spChg>
        <pc:spChg chg="mod">
          <ac:chgData name="Michael Young II" userId="405e737b-44fc-422e-9299-d9c38e74f8bd" providerId="ADAL" clId="{89C7573E-FDA1-4E42-9DF7-F2AEB43C2908}" dt="2025-10-10T18:44:15.182" v="21"/>
          <ac:spMkLst>
            <pc:docMk/>
            <pc:sldMk cId="1199019762" sldId="2076137468"/>
            <ac:spMk id="3" creationId="{E7C2F5F1-C8D1-0B94-DDB6-457452A5A0C4}"/>
          </ac:spMkLst>
        </pc:spChg>
        <pc:spChg chg="add mod">
          <ac:chgData name="Michael Young II" userId="405e737b-44fc-422e-9299-d9c38e74f8bd" providerId="ADAL" clId="{89C7573E-FDA1-4E42-9DF7-F2AEB43C2908}" dt="2025-10-10T21:29:12.737" v="49"/>
          <ac:spMkLst>
            <pc:docMk/>
            <pc:sldMk cId="1199019762" sldId="2076137468"/>
            <ac:spMk id="5" creationId="{AEA3959B-56D2-CC80-C6EB-E42518F43F20}"/>
          </ac:spMkLst>
        </pc:spChg>
        <pc:picChg chg="add mod">
          <ac:chgData name="Michael Young II" userId="405e737b-44fc-422e-9299-d9c38e74f8bd" providerId="ADAL" clId="{89C7573E-FDA1-4E42-9DF7-F2AEB43C2908}" dt="2025-10-13T14:08:01.062" v="100" actId="14100"/>
          <ac:picMkLst>
            <pc:docMk/>
            <pc:sldMk cId="1199019762" sldId="2076137468"/>
            <ac:picMk id="9" creationId="{0F18B5E8-209D-A136-8BFD-59CE29FED2DD}"/>
          </ac:picMkLst>
        </pc:picChg>
      </pc:sldChg>
      <pc:sldChg chg="addSp delSp modSp add mod">
        <pc:chgData name="Michael Young II" userId="405e737b-44fc-422e-9299-d9c38e74f8bd" providerId="ADAL" clId="{89C7573E-FDA1-4E42-9DF7-F2AEB43C2908}" dt="2025-10-13T14:08:37.999" v="130" actId="478"/>
        <pc:sldMkLst>
          <pc:docMk/>
          <pc:sldMk cId="1836003401" sldId="2076137469"/>
        </pc:sldMkLst>
        <pc:spChg chg="mod">
          <ac:chgData name="Michael Young II" userId="405e737b-44fc-422e-9299-d9c38e74f8bd" providerId="ADAL" clId="{89C7573E-FDA1-4E42-9DF7-F2AEB43C2908}" dt="2025-10-10T21:25:44.584" v="27"/>
          <ac:spMkLst>
            <pc:docMk/>
            <pc:sldMk cId="1836003401" sldId="2076137469"/>
            <ac:spMk id="2" creationId="{EC084F83-3DB8-AFAF-59EB-C032DEC92E83}"/>
          </ac:spMkLst>
        </pc:spChg>
        <pc:spChg chg="mod">
          <ac:chgData name="Michael Young II" userId="405e737b-44fc-422e-9299-d9c38e74f8bd" providerId="ADAL" clId="{89C7573E-FDA1-4E42-9DF7-F2AEB43C2908}" dt="2025-10-10T21:29:04.232" v="48"/>
          <ac:spMkLst>
            <pc:docMk/>
            <pc:sldMk cId="1836003401" sldId="2076137469"/>
            <ac:spMk id="5" creationId="{3C894951-579F-3063-298D-5B2400107A3D}"/>
          </ac:spMkLst>
        </pc:spChg>
        <pc:picChg chg="add mod">
          <ac:chgData name="Michael Young II" userId="405e737b-44fc-422e-9299-d9c38e74f8bd" providerId="ADAL" clId="{89C7573E-FDA1-4E42-9DF7-F2AEB43C2908}" dt="2025-10-13T14:08:36.156" v="129" actId="14100"/>
          <ac:picMkLst>
            <pc:docMk/>
            <pc:sldMk cId="1836003401" sldId="2076137469"/>
            <ac:picMk id="7" creationId="{2EFDFED1-97DB-2249-157D-31F096612276}"/>
          </ac:picMkLst>
        </pc:picChg>
      </pc:sldChg>
      <pc:sldChg chg="addSp delSp modSp add mod">
        <pc:chgData name="Michael Young II" userId="405e737b-44fc-422e-9299-d9c38e74f8bd" providerId="ADAL" clId="{89C7573E-FDA1-4E42-9DF7-F2AEB43C2908}" dt="2025-10-13T14:08:59.682" v="153" actId="478"/>
        <pc:sldMkLst>
          <pc:docMk/>
          <pc:sldMk cId="1006019442" sldId="2076137470"/>
        </pc:sldMkLst>
        <pc:spChg chg="mod">
          <ac:chgData name="Michael Young II" userId="405e737b-44fc-422e-9299-d9c38e74f8bd" providerId="ADAL" clId="{89C7573E-FDA1-4E42-9DF7-F2AEB43C2908}" dt="2025-10-10T21:25:56.115" v="29"/>
          <ac:spMkLst>
            <pc:docMk/>
            <pc:sldMk cId="1006019442" sldId="2076137470"/>
            <ac:spMk id="2" creationId="{C194E306-9051-9E38-7D98-19877C6DF210}"/>
          </ac:spMkLst>
        </pc:spChg>
        <pc:spChg chg="mod">
          <ac:chgData name="Michael Young II" userId="405e737b-44fc-422e-9299-d9c38e74f8bd" providerId="ADAL" clId="{89C7573E-FDA1-4E42-9DF7-F2AEB43C2908}" dt="2025-10-10T21:28:55.924" v="47"/>
          <ac:spMkLst>
            <pc:docMk/>
            <pc:sldMk cId="1006019442" sldId="2076137470"/>
            <ac:spMk id="5" creationId="{00E048C2-570D-0555-E3E6-A2EFAB6CED98}"/>
          </ac:spMkLst>
        </pc:spChg>
        <pc:picChg chg="add mod">
          <ac:chgData name="Michael Young II" userId="405e737b-44fc-422e-9299-d9c38e74f8bd" providerId="ADAL" clId="{89C7573E-FDA1-4E42-9DF7-F2AEB43C2908}" dt="2025-10-13T14:08:57.931" v="152" actId="14100"/>
          <ac:picMkLst>
            <pc:docMk/>
            <pc:sldMk cId="1006019442" sldId="2076137470"/>
            <ac:picMk id="7" creationId="{4AB7D6FE-352B-AAF6-946C-2F99DC1FD9A5}"/>
          </ac:picMkLst>
        </pc:picChg>
      </pc:sldChg>
      <pc:sldChg chg="addSp delSp modSp add mod">
        <pc:chgData name="Michael Young II" userId="405e737b-44fc-422e-9299-d9c38e74f8bd" providerId="ADAL" clId="{89C7573E-FDA1-4E42-9DF7-F2AEB43C2908}" dt="2025-10-13T14:09:23.074" v="177" actId="478"/>
        <pc:sldMkLst>
          <pc:docMk/>
          <pc:sldMk cId="2982432793" sldId="2076137471"/>
        </pc:sldMkLst>
        <pc:spChg chg="mod">
          <ac:chgData name="Michael Young II" userId="405e737b-44fc-422e-9299-d9c38e74f8bd" providerId="ADAL" clId="{89C7573E-FDA1-4E42-9DF7-F2AEB43C2908}" dt="2025-10-10T21:26:08.771" v="31"/>
          <ac:spMkLst>
            <pc:docMk/>
            <pc:sldMk cId="2982432793" sldId="2076137471"/>
            <ac:spMk id="2" creationId="{A2357CD0-7490-DB10-09D5-036B506C731D}"/>
          </ac:spMkLst>
        </pc:spChg>
        <pc:spChg chg="mod">
          <ac:chgData name="Michael Young II" userId="405e737b-44fc-422e-9299-d9c38e74f8bd" providerId="ADAL" clId="{89C7573E-FDA1-4E42-9DF7-F2AEB43C2908}" dt="2025-10-10T21:28:23.704" v="46"/>
          <ac:spMkLst>
            <pc:docMk/>
            <pc:sldMk cId="2982432793" sldId="2076137471"/>
            <ac:spMk id="5" creationId="{F6218196-94CA-86E4-E32C-AA6B489D3E2F}"/>
          </ac:spMkLst>
        </pc:spChg>
        <pc:picChg chg="add mod">
          <ac:chgData name="Michael Young II" userId="405e737b-44fc-422e-9299-d9c38e74f8bd" providerId="ADAL" clId="{89C7573E-FDA1-4E42-9DF7-F2AEB43C2908}" dt="2025-10-13T14:09:20.880" v="176" actId="108"/>
          <ac:picMkLst>
            <pc:docMk/>
            <pc:sldMk cId="2982432793" sldId="2076137471"/>
            <ac:picMk id="7" creationId="{993DFE5A-24BF-DD1C-9775-34819E752372}"/>
          </ac:picMkLst>
        </pc:picChg>
      </pc:sldChg>
      <pc:sldChg chg="addSp delSp modSp add mod">
        <pc:chgData name="Michael Young II" userId="405e737b-44fc-422e-9299-d9c38e74f8bd" providerId="ADAL" clId="{89C7573E-FDA1-4E42-9DF7-F2AEB43C2908}" dt="2025-10-13T14:09:46.295" v="202" actId="478"/>
        <pc:sldMkLst>
          <pc:docMk/>
          <pc:sldMk cId="457330921" sldId="2076137472"/>
        </pc:sldMkLst>
        <pc:spChg chg="mod">
          <ac:chgData name="Michael Young II" userId="405e737b-44fc-422e-9299-d9c38e74f8bd" providerId="ADAL" clId="{89C7573E-FDA1-4E42-9DF7-F2AEB43C2908}" dt="2025-10-10T21:27:24.133" v="41" actId="14100"/>
          <ac:spMkLst>
            <pc:docMk/>
            <pc:sldMk cId="457330921" sldId="2076137472"/>
            <ac:spMk id="2" creationId="{05D1054C-1F5F-4988-1DDA-EFB9350CE8AC}"/>
          </ac:spMkLst>
        </pc:spChg>
        <pc:spChg chg="mod">
          <ac:chgData name="Michael Young II" userId="405e737b-44fc-422e-9299-d9c38e74f8bd" providerId="ADAL" clId="{89C7573E-FDA1-4E42-9DF7-F2AEB43C2908}" dt="2025-10-10T21:28:12.518" v="45"/>
          <ac:spMkLst>
            <pc:docMk/>
            <pc:sldMk cId="457330921" sldId="2076137472"/>
            <ac:spMk id="5" creationId="{97F84743-109A-59D9-1F4C-5C021D3D04D7}"/>
          </ac:spMkLst>
        </pc:spChg>
        <pc:picChg chg="add mod">
          <ac:chgData name="Michael Young II" userId="405e737b-44fc-422e-9299-d9c38e74f8bd" providerId="ADAL" clId="{89C7573E-FDA1-4E42-9DF7-F2AEB43C2908}" dt="2025-10-13T14:09:43.918" v="201" actId="14100"/>
          <ac:picMkLst>
            <pc:docMk/>
            <pc:sldMk cId="457330921" sldId="2076137472"/>
            <ac:picMk id="7" creationId="{06B0921F-750C-57B4-0067-D0B019539F78}"/>
          </ac:picMkLst>
        </pc:picChg>
      </pc:sldChg>
      <pc:sldChg chg="addSp delSp modSp add mod">
        <pc:chgData name="Michael Young II" userId="405e737b-44fc-422e-9299-d9c38e74f8bd" providerId="ADAL" clId="{89C7573E-FDA1-4E42-9DF7-F2AEB43C2908}" dt="2025-10-13T14:10:06.586" v="227" actId="478"/>
        <pc:sldMkLst>
          <pc:docMk/>
          <pc:sldMk cId="3125961589" sldId="2076137473"/>
        </pc:sldMkLst>
        <pc:spChg chg="mod">
          <ac:chgData name="Michael Young II" userId="405e737b-44fc-422e-9299-d9c38e74f8bd" providerId="ADAL" clId="{89C7573E-FDA1-4E42-9DF7-F2AEB43C2908}" dt="2025-10-10T21:26:39.590" v="35"/>
          <ac:spMkLst>
            <pc:docMk/>
            <pc:sldMk cId="3125961589" sldId="2076137473"/>
            <ac:spMk id="2" creationId="{82360E2E-6AA2-B3D3-8CFE-92B9AE8AFB39}"/>
          </ac:spMkLst>
        </pc:spChg>
        <pc:spChg chg="mod">
          <ac:chgData name="Michael Young II" userId="405e737b-44fc-422e-9299-d9c38e74f8bd" providerId="ADAL" clId="{89C7573E-FDA1-4E42-9DF7-F2AEB43C2908}" dt="2025-10-10T21:28:03.001" v="44"/>
          <ac:spMkLst>
            <pc:docMk/>
            <pc:sldMk cId="3125961589" sldId="2076137473"/>
            <ac:spMk id="5" creationId="{951614E1-14CB-187B-C8CA-7BBCB6C9300B}"/>
          </ac:spMkLst>
        </pc:spChg>
        <pc:picChg chg="add mod">
          <ac:chgData name="Michael Young II" userId="405e737b-44fc-422e-9299-d9c38e74f8bd" providerId="ADAL" clId="{89C7573E-FDA1-4E42-9DF7-F2AEB43C2908}" dt="2025-10-13T14:10:04.512" v="226" actId="108"/>
          <ac:picMkLst>
            <pc:docMk/>
            <pc:sldMk cId="3125961589" sldId="2076137473"/>
            <ac:picMk id="7" creationId="{1F3C6840-9947-3A2C-0E6C-D774242CA303}"/>
          </ac:picMkLst>
        </pc:picChg>
      </pc:sldChg>
      <pc:sldChg chg="addSp delSp modSp add mod">
        <pc:chgData name="Michael Young II" userId="405e737b-44fc-422e-9299-d9c38e74f8bd" providerId="ADAL" clId="{89C7573E-FDA1-4E42-9DF7-F2AEB43C2908}" dt="2025-10-13T14:10:32.181" v="251" actId="478"/>
        <pc:sldMkLst>
          <pc:docMk/>
          <pc:sldMk cId="1764789486" sldId="2076137474"/>
        </pc:sldMkLst>
        <pc:spChg chg="mod">
          <ac:chgData name="Michael Young II" userId="405e737b-44fc-422e-9299-d9c38e74f8bd" providerId="ADAL" clId="{89C7573E-FDA1-4E42-9DF7-F2AEB43C2908}" dt="2025-10-10T21:26:53.441" v="37"/>
          <ac:spMkLst>
            <pc:docMk/>
            <pc:sldMk cId="1764789486" sldId="2076137474"/>
            <ac:spMk id="2" creationId="{358948DF-9EDE-CBE2-73B5-5CA479A79A9A}"/>
          </ac:spMkLst>
        </pc:spChg>
        <pc:spChg chg="mod">
          <ac:chgData name="Michael Young II" userId="405e737b-44fc-422e-9299-d9c38e74f8bd" providerId="ADAL" clId="{89C7573E-FDA1-4E42-9DF7-F2AEB43C2908}" dt="2025-10-10T21:27:53.905" v="43"/>
          <ac:spMkLst>
            <pc:docMk/>
            <pc:sldMk cId="1764789486" sldId="2076137474"/>
            <ac:spMk id="5" creationId="{A0EFADBB-61D1-F11E-E0AD-A11794F31FE0}"/>
          </ac:spMkLst>
        </pc:spChg>
        <pc:picChg chg="add mod">
          <ac:chgData name="Michael Young II" userId="405e737b-44fc-422e-9299-d9c38e74f8bd" providerId="ADAL" clId="{89C7573E-FDA1-4E42-9DF7-F2AEB43C2908}" dt="2025-10-13T14:10:30.425" v="250" actId="14100"/>
          <ac:picMkLst>
            <pc:docMk/>
            <pc:sldMk cId="1764789486" sldId="2076137474"/>
            <ac:picMk id="7" creationId="{81CC0597-2F08-0CAB-25D9-00C004FB738D}"/>
          </ac:picMkLst>
        </pc:picChg>
      </pc:sldChg>
      <pc:sldChg chg="addSp delSp modSp add mod">
        <pc:chgData name="Michael Young II" userId="405e737b-44fc-422e-9299-d9c38e74f8bd" providerId="ADAL" clId="{89C7573E-FDA1-4E42-9DF7-F2AEB43C2908}" dt="2025-10-13T14:10:50.672" v="272" actId="478"/>
        <pc:sldMkLst>
          <pc:docMk/>
          <pc:sldMk cId="1544711301" sldId="2076137475"/>
        </pc:sldMkLst>
        <pc:spChg chg="mod">
          <ac:chgData name="Michael Young II" userId="405e737b-44fc-422e-9299-d9c38e74f8bd" providerId="ADAL" clId="{89C7573E-FDA1-4E42-9DF7-F2AEB43C2908}" dt="2025-10-10T21:27:05.795" v="39"/>
          <ac:spMkLst>
            <pc:docMk/>
            <pc:sldMk cId="1544711301" sldId="2076137475"/>
            <ac:spMk id="2" creationId="{13B631E2-E4AA-1AA2-F5C7-9F3C65B907CA}"/>
          </ac:spMkLst>
        </pc:spChg>
        <pc:spChg chg="mod">
          <ac:chgData name="Michael Young II" userId="405e737b-44fc-422e-9299-d9c38e74f8bd" providerId="ADAL" clId="{89C7573E-FDA1-4E42-9DF7-F2AEB43C2908}" dt="2025-10-10T21:27:40.907" v="42"/>
          <ac:spMkLst>
            <pc:docMk/>
            <pc:sldMk cId="1544711301" sldId="2076137475"/>
            <ac:spMk id="5" creationId="{6A709022-4C35-1FC8-CE2A-343369C68955}"/>
          </ac:spMkLst>
        </pc:spChg>
        <pc:picChg chg="add mod">
          <ac:chgData name="Michael Young II" userId="405e737b-44fc-422e-9299-d9c38e74f8bd" providerId="ADAL" clId="{89C7573E-FDA1-4E42-9DF7-F2AEB43C2908}" dt="2025-10-13T14:10:48.681" v="271" actId="108"/>
          <ac:picMkLst>
            <pc:docMk/>
            <pc:sldMk cId="1544711301" sldId="2076137475"/>
            <ac:picMk id="7" creationId="{E454FE84-AC9D-1E44-5C5F-248A5860A87D}"/>
          </ac:picMkLst>
        </pc:picChg>
      </pc:sldChg>
    </pc:docChg>
  </pc:docChgLst>
  <pc:docChgLst>
    <pc:chgData name="Aubrey Olsen" userId="408c3e31-be18-4626-a9af-ec1f5bfcad06" providerId="ADAL" clId="{FAD87B61-D275-4C4D-B910-430706BF1181}"/>
    <pc:docChg chg="undo custSel addSld modSld">
      <pc:chgData name="Aubrey Olsen" userId="408c3e31-be18-4626-a9af-ec1f5bfcad06" providerId="ADAL" clId="{FAD87B61-D275-4C4D-B910-430706BF1181}" dt="2025-11-04T18:16:07.807" v="1525" actId="14100"/>
      <pc:docMkLst>
        <pc:docMk/>
      </pc:docMkLst>
      <pc:sldChg chg="modSp mod">
        <pc:chgData name="Aubrey Olsen" userId="408c3e31-be18-4626-a9af-ec1f5bfcad06" providerId="ADAL" clId="{FAD87B61-D275-4C4D-B910-430706BF1181}" dt="2025-11-03T20:59:12.519" v="68" actId="20577"/>
        <pc:sldMkLst>
          <pc:docMk/>
          <pc:sldMk cId="2502691790" sldId="2076137455"/>
        </pc:sldMkLst>
        <pc:spChg chg="mod">
          <ac:chgData name="Aubrey Olsen" userId="408c3e31-be18-4626-a9af-ec1f5bfcad06" providerId="ADAL" clId="{FAD87B61-D275-4C4D-B910-430706BF1181}" dt="2025-11-03T20:59:12.519" v="68" actId="20577"/>
          <ac:spMkLst>
            <pc:docMk/>
            <pc:sldMk cId="2502691790" sldId="2076137455"/>
            <ac:spMk id="3" creationId="{D1D0C212-2C65-3120-0FAF-E4A28B00A75E}"/>
          </ac:spMkLst>
        </pc:spChg>
      </pc:sldChg>
      <pc:sldChg chg="modSp mod">
        <pc:chgData name="Aubrey Olsen" userId="408c3e31-be18-4626-a9af-ec1f5bfcad06" providerId="ADAL" clId="{FAD87B61-D275-4C4D-B910-430706BF1181}" dt="2025-11-04T15:32:29.991" v="1524" actId="20577"/>
        <pc:sldMkLst>
          <pc:docMk/>
          <pc:sldMk cId="2829215149" sldId="2076137458"/>
        </pc:sldMkLst>
        <pc:spChg chg="mod">
          <ac:chgData name="Aubrey Olsen" userId="408c3e31-be18-4626-a9af-ec1f5bfcad06" providerId="ADAL" clId="{FAD87B61-D275-4C4D-B910-430706BF1181}" dt="2025-11-04T15:32:21.785" v="1515" actId="20577"/>
          <ac:spMkLst>
            <pc:docMk/>
            <pc:sldMk cId="2829215149" sldId="2076137458"/>
            <ac:spMk id="3" creationId="{BA45EAB8-259F-9486-7E88-3E5064554E05}"/>
          </ac:spMkLst>
        </pc:spChg>
        <pc:spChg chg="mod">
          <ac:chgData name="Aubrey Olsen" userId="408c3e31-be18-4626-a9af-ec1f5bfcad06" providerId="ADAL" clId="{FAD87B61-D275-4C4D-B910-430706BF1181}" dt="2025-11-04T15:32:29.991" v="1524" actId="20577"/>
          <ac:spMkLst>
            <pc:docMk/>
            <pc:sldMk cId="2829215149" sldId="2076137458"/>
            <ac:spMk id="4" creationId="{79C2D384-CBE4-5336-E128-D8E3A28CB40F}"/>
          </ac:spMkLst>
        </pc:spChg>
      </pc:sldChg>
      <pc:sldChg chg="modSp mod">
        <pc:chgData name="Aubrey Olsen" userId="408c3e31-be18-4626-a9af-ec1f5bfcad06" providerId="ADAL" clId="{FAD87B61-D275-4C4D-B910-430706BF1181}" dt="2025-11-03T21:39:04.325" v="210"/>
        <pc:sldMkLst>
          <pc:docMk/>
          <pc:sldMk cId="4160585877" sldId="2076137466"/>
        </pc:sldMkLst>
        <pc:spChg chg="mod">
          <ac:chgData name="Aubrey Olsen" userId="408c3e31-be18-4626-a9af-ec1f5bfcad06" providerId="ADAL" clId="{FAD87B61-D275-4C4D-B910-430706BF1181}" dt="2025-11-03T21:38:50.609" v="208"/>
          <ac:spMkLst>
            <pc:docMk/>
            <pc:sldMk cId="4160585877" sldId="2076137466"/>
            <ac:spMk id="3" creationId="{94292F10-9356-35C4-CE25-C29433EADFBB}"/>
          </ac:spMkLst>
        </pc:spChg>
        <pc:spChg chg="mod">
          <ac:chgData name="Aubrey Olsen" userId="408c3e31-be18-4626-a9af-ec1f5bfcad06" providerId="ADAL" clId="{FAD87B61-D275-4C4D-B910-430706BF1181}" dt="2025-11-03T21:39:04.325" v="210"/>
          <ac:spMkLst>
            <pc:docMk/>
            <pc:sldMk cId="4160585877" sldId="2076137466"/>
            <ac:spMk id="8" creationId="{93924C82-6F0C-E657-2D40-B484D053F987}"/>
          </ac:spMkLst>
        </pc:spChg>
        <pc:spChg chg="mod">
          <ac:chgData name="Aubrey Olsen" userId="408c3e31-be18-4626-a9af-ec1f5bfcad06" providerId="ADAL" clId="{FAD87B61-D275-4C4D-B910-430706BF1181}" dt="2025-11-03T21:38:31.666" v="206"/>
          <ac:spMkLst>
            <pc:docMk/>
            <pc:sldMk cId="4160585877" sldId="2076137466"/>
            <ac:spMk id="12" creationId="{69BE2EE4-8648-CE74-2418-8E2AEE09EBC9}"/>
          </ac:spMkLst>
        </pc:spChg>
      </pc:sldChg>
      <pc:sldChg chg="addSp delSp modSp mod">
        <pc:chgData name="Aubrey Olsen" userId="408c3e31-be18-4626-a9af-ec1f5bfcad06" providerId="ADAL" clId="{FAD87B61-D275-4C4D-B910-430706BF1181}" dt="2025-11-04T18:16:07.807" v="1525" actId="14100"/>
        <pc:sldMkLst>
          <pc:docMk/>
          <pc:sldMk cId="4000095849" sldId="2076137467"/>
        </pc:sldMkLst>
        <pc:spChg chg="mod">
          <ac:chgData name="Aubrey Olsen" userId="408c3e31-be18-4626-a9af-ec1f5bfcad06" providerId="ADAL" clId="{FAD87B61-D275-4C4D-B910-430706BF1181}" dt="2025-11-04T14:26:02.970" v="1485" actId="20577"/>
          <ac:spMkLst>
            <pc:docMk/>
            <pc:sldMk cId="4000095849" sldId="2076137467"/>
            <ac:spMk id="3" creationId="{2C8BFB8C-4798-5BA8-8ECF-3049525111F5}"/>
          </ac:spMkLst>
        </pc:spChg>
        <pc:spChg chg="add mod">
          <ac:chgData name="Aubrey Olsen" userId="408c3e31-be18-4626-a9af-ec1f5bfcad06" providerId="ADAL" clId="{FAD87B61-D275-4C4D-B910-430706BF1181}" dt="2025-11-04T14:21:36.363" v="1150" actId="1582"/>
          <ac:spMkLst>
            <pc:docMk/>
            <pc:sldMk cId="4000095849" sldId="2076137467"/>
            <ac:spMk id="4" creationId="{AF6D5FB9-33C9-4DDA-8B93-BB24E148BA99}"/>
          </ac:spMkLst>
        </pc:spChg>
        <pc:spChg chg="add mod">
          <ac:chgData name="Aubrey Olsen" userId="408c3e31-be18-4626-a9af-ec1f5bfcad06" providerId="ADAL" clId="{FAD87B61-D275-4C4D-B910-430706BF1181}" dt="2025-11-04T14:22:30.481" v="1172" actId="14100"/>
          <ac:spMkLst>
            <pc:docMk/>
            <pc:sldMk cId="4000095849" sldId="2076137467"/>
            <ac:spMk id="6" creationId="{B3E9FBDB-63B4-5A33-78A1-295B84E1DA79}"/>
          </ac:spMkLst>
        </pc:spChg>
        <pc:spChg chg="add mod">
          <ac:chgData name="Aubrey Olsen" userId="408c3e31-be18-4626-a9af-ec1f5bfcad06" providerId="ADAL" clId="{FAD87B61-D275-4C4D-B910-430706BF1181}" dt="2025-11-04T18:16:07.807" v="1525" actId="14100"/>
          <ac:spMkLst>
            <pc:docMk/>
            <pc:sldMk cId="4000095849" sldId="2076137467"/>
            <ac:spMk id="7" creationId="{6477367F-173C-0363-C3FA-ECC3AFD29890}"/>
          </ac:spMkLst>
        </pc:spChg>
        <pc:spChg chg="add mod">
          <ac:chgData name="Aubrey Olsen" userId="408c3e31-be18-4626-a9af-ec1f5bfcad06" providerId="ADAL" clId="{FAD87B61-D275-4C4D-B910-430706BF1181}" dt="2025-11-04T14:23:22.683" v="1206" actId="207"/>
          <ac:spMkLst>
            <pc:docMk/>
            <pc:sldMk cId="4000095849" sldId="2076137467"/>
            <ac:spMk id="8" creationId="{4E471A75-E1C1-2E22-C2EB-350CA410B8EB}"/>
          </ac:spMkLst>
        </pc:spChg>
        <pc:spChg chg="add mod">
          <ac:chgData name="Aubrey Olsen" userId="408c3e31-be18-4626-a9af-ec1f5bfcad06" providerId="ADAL" clId="{FAD87B61-D275-4C4D-B910-430706BF1181}" dt="2025-11-04T14:23:57.297" v="1252" actId="207"/>
          <ac:spMkLst>
            <pc:docMk/>
            <pc:sldMk cId="4000095849" sldId="2076137467"/>
            <ac:spMk id="10" creationId="{13852848-F3F4-4E9D-CB1C-DF065A88150F}"/>
          </ac:spMkLst>
        </pc:spChg>
        <pc:spChg chg="add mod">
          <ac:chgData name="Aubrey Olsen" userId="408c3e31-be18-4626-a9af-ec1f5bfcad06" providerId="ADAL" clId="{FAD87B61-D275-4C4D-B910-430706BF1181}" dt="2025-11-04T14:24:02.630" v="1254" actId="207"/>
          <ac:spMkLst>
            <pc:docMk/>
            <pc:sldMk cId="4000095849" sldId="2076137467"/>
            <ac:spMk id="11" creationId="{C90AB12B-119E-7EC6-5D0E-77BF2377157D}"/>
          </ac:spMkLst>
        </pc:spChg>
        <pc:picChg chg="add del mod modCrop">
          <ac:chgData name="Aubrey Olsen" userId="408c3e31-be18-4626-a9af-ec1f5bfcad06" providerId="ADAL" clId="{FAD87B61-D275-4C4D-B910-430706BF1181}" dt="2025-11-03T21:34:20.733" v="86" actId="478"/>
          <ac:picMkLst>
            <pc:docMk/>
            <pc:sldMk cId="4000095849" sldId="2076137467"/>
            <ac:picMk id="6" creationId="{3538D04A-94ED-24A7-CCB9-C7F3259A91B7}"/>
          </ac:picMkLst>
        </pc:picChg>
        <pc:picChg chg="del">
          <ac:chgData name="Aubrey Olsen" userId="408c3e31-be18-4626-a9af-ec1f5bfcad06" providerId="ADAL" clId="{FAD87B61-D275-4C4D-B910-430706BF1181}" dt="2025-11-03T21:26:34.229" v="69" actId="478"/>
          <ac:picMkLst>
            <pc:docMk/>
            <pc:sldMk cId="4000095849" sldId="2076137467"/>
            <ac:picMk id="8" creationId="{C03201CE-85C8-8363-055D-8E68F54C93C1}"/>
          </ac:picMkLst>
        </pc:picChg>
        <pc:picChg chg="add mod">
          <ac:chgData name="Aubrey Olsen" userId="408c3e31-be18-4626-a9af-ec1f5bfcad06" providerId="ADAL" clId="{FAD87B61-D275-4C4D-B910-430706BF1181}" dt="2025-11-03T21:49:36.575" v="1010" actId="14100"/>
          <ac:picMkLst>
            <pc:docMk/>
            <pc:sldMk cId="4000095849" sldId="2076137467"/>
            <ac:picMk id="9" creationId="{F4E57BE1-E2AE-7690-A346-323FB5E2FF36}"/>
          </ac:picMkLst>
        </pc:picChg>
      </pc:sldChg>
      <pc:sldChg chg="modSp mod">
        <pc:chgData name="Aubrey Olsen" userId="408c3e31-be18-4626-a9af-ec1f5bfcad06" providerId="ADAL" clId="{FAD87B61-D275-4C4D-B910-430706BF1181}" dt="2025-10-28T19:19:21.042" v="60" actId="15"/>
        <pc:sldMkLst>
          <pc:docMk/>
          <pc:sldMk cId="2982432793" sldId="2076137471"/>
        </pc:sldMkLst>
        <pc:spChg chg="mod">
          <ac:chgData name="Aubrey Olsen" userId="408c3e31-be18-4626-a9af-ec1f5bfcad06" providerId="ADAL" clId="{FAD87B61-D275-4C4D-B910-430706BF1181}" dt="2025-10-28T19:19:21.042" v="60" actId="15"/>
          <ac:spMkLst>
            <pc:docMk/>
            <pc:sldMk cId="2982432793" sldId="2076137471"/>
            <ac:spMk id="5" creationId="{F6218196-94CA-86E4-E32C-AA6B489D3E2F}"/>
          </ac:spMkLst>
        </pc:spChg>
        <pc:picChg chg="mod">
          <ac:chgData name="Aubrey Olsen" userId="408c3e31-be18-4626-a9af-ec1f5bfcad06" providerId="ADAL" clId="{FAD87B61-D275-4C4D-B910-430706BF1181}" dt="2025-10-28T19:16:32.941" v="0" actId="14826"/>
          <ac:picMkLst>
            <pc:docMk/>
            <pc:sldMk cId="2982432793" sldId="2076137471"/>
            <ac:picMk id="7" creationId="{993DFE5A-24BF-DD1C-9775-34819E752372}"/>
          </ac:picMkLst>
        </pc:picChg>
      </pc:sldChg>
      <pc:sldChg chg="addSp delSp modSp add mod">
        <pc:chgData name="Aubrey Olsen" userId="408c3e31-be18-4626-a9af-ec1f5bfcad06" providerId="ADAL" clId="{FAD87B61-D275-4C4D-B910-430706BF1181}" dt="2025-11-04T14:28:16.288" v="1509" actId="20577"/>
        <pc:sldMkLst>
          <pc:docMk/>
          <pc:sldMk cId="3791139869" sldId="2076137476"/>
        </pc:sldMkLst>
        <pc:spChg chg="mod">
          <ac:chgData name="Aubrey Olsen" userId="408c3e31-be18-4626-a9af-ec1f5bfcad06" providerId="ADAL" clId="{FAD87B61-D275-4C4D-B910-430706BF1181}" dt="2025-11-04T14:28:16.288" v="1509" actId="20577"/>
          <ac:spMkLst>
            <pc:docMk/>
            <pc:sldMk cId="3791139869" sldId="2076137476"/>
            <ac:spMk id="3" creationId="{A7B3F1FE-EEAE-8AFD-A284-E4A7A2154A5F}"/>
          </ac:spMkLst>
        </pc:spChg>
        <pc:picChg chg="del">
          <ac:chgData name="Aubrey Olsen" userId="408c3e31-be18-4626-a9af-ec1f5bfcad06" providerId="ADAL" clId="{FAD87B61-D275-4C4D-B910-430706BF1181}" dt="2025-11-03T21:27:18.203" v="82" actId="478"/>
          <ac:picMkLst>
            <pc:docMk/>
            <pc:sldMk cId="3791139869" sldId="2076137476"/>
            <ac:picMk id="6" creationId="{62F9B981-21BF-C60A-D2D0-DC1C09DDEA9C}"/>
          </ac:picMkLst>
        </pc:picChg>
        <pc:picChg chg="add del mod">
          <ac:chgData name="Aubrey Olsen" userId="408c3e31-be18-4626-a9af-ec1f5bfcad06" providerId="ADAL" clId="{FAD87B61-D275-4C4D-B910-430706BF1181}" dt="2025-11-03T21:35:31.244" v="95" actId="478"/>
          <ac:picMkLst>
            <pc:docMk/>
            <pc:sldMk cId="3791139869" sldId="2076137476"/>
            <ac:picMk id="7" creationId="{822A5388-4A84-1E2C-C811-A11D7D621196}"/>
          </ac:picMkLst>
        </pc:picChg>
        <pc:picChg chg="add mod">
          <ac:chgData name="Aubrey Olsen" userId="408c3e31-be18-4626-a9af-ec1f5bfcad06" providerId="ADAL" clId="{FAD87B61-D275-4C4D-B910-430706BF1181}" dt="2025-11-03T21:36:19.222" v="106" actId="1076"/>
          <ac:picMkLst>
            <pc:docMk/>
            <pc:sldMk cId="3791139869" sldId="2076137476"/>
            <ac:picMk id="9" creationId="{2A0D2FED-8881-4DA6-76E8-8299F8CAFA65}"/>
          </ac:picMkLst>
        </pc:picChg>
        <pc:picChg chg="add mod">
          <ac:chgData name="Aubrey Olsen" userId="408c3e31-be18-4626-a9af-ec1f5bfcad06" providerId="ADAL" clId="{FAD87B61-D275-4C4D-B910-430706BF1181}" dt="2025-11-03T21:36:22.204" v="107" actId="14100"/>
          <ac:picMkLst>
            <pc:docMk/>
            <pc:sldMk cId="3791139869" sldId="2076137476"/>
            <ac:picMk id="11" creationId="{A75D1D30-2FC8-E06C-FAF7-7C9399186B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7E279-B1BA-CB28-602C-1ED73046D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58504-23E4-393A-DAF3-E203EE37C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4B196-020B-BFB1-F25F-0A63546C0E2E}"/>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16B0E8EF-9ED7-6B35-C1B4-80EC4BD7E92A}"/>
              </a:ext>
            </a:extLst>
          </p:cNvPr>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161355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CDD44-1A94-43B3-03B0-3DB030DCE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FC4FC-6072-3515-D367-C59475D05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14383-56DA-B560-2B5F-9B9AD4E5651D}"/>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51A0D117-2C87-0BC5-8675-25AF9E1A46D0}"/>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73213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67823-939B-87CC-808C-E3F0319B0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A34B6-EDAA-1ECA-A6A6-E984F29EE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FA302-51E7-677B-3CF2-AD1C00028ADB}"/>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1662405F-F599-6E8F-27A3-CF691EBFEAE3}"/>
              </a:ext>
            </a:extLst>
          </p:cNvPr>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2098077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a:t>
            </a:fld>
            <a:endParaRPr lang="en-US"/>
          </a:p>
        </p:txBody>
      </p:sp>
    </p:spTree>
    <p:extLst>
      <p:ext uri="{BB962C8B-B14F-4D97-AF65-F5344CB8AC3E}">
        <p14:creationId xmlns:p14="http://schemas.microsoft.com/office/powerpoint/2010/main" val="243711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22035-E260-320B-8C99-489C172CD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EE61E-A905-1ED9-BF9F-37D1B819C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D096D-6F47-851D-CB6C-5E0D6F56ACE1}"/>
              </a:ext>
            </a:extLst>
          </p:cNvPr>
          <p:cNvSpPr>
            <a:spLocks noGrp="1"/>
          </p:cNvSpPr>
          <p:nvPr>
            <p:ph type="body" idx="1"/>
          </p:nvPr>
        </p:nvSpPr>
        <p:spPr/>
        <p:txBody>
          <a:bodyPr/>
          <a:lstStyle/>
          <a:p>
            <a:r>
              <a:rPr lang="en-US" dirty="0"/>
              <a:t>This page should be used for JOURNEY WIREFRAMES (duplicate as needed)</a:t>
            </a:r>
          </a:p>
        </p:txBody>
      </p:sp>
      <p:sp>
        <p:nvSpPr>
          <p:cNvPr id="4" name="Slide Number Placeholder 3">
            <a:extLst>
              <a:ext uri="{FF2B5EF4-FFF2-40B4-BE49-F238E27FC236}">
                <a16:creationId xmlns:a16="http://schemas.microsoft.com/office/drawing/2014/main" id="{33B9C5E7-1742-51D8-7F63-940EFE3105BE}"/>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77246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DE41E-98D7-C1FF-8EFB-A8F0FA135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499E6-C178-70F5-0BC4-9F4DB3A64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B5098-D080-0DAE-052F-E9533269E0E0}"/>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91779A2D-F88B-F6EF-DFA0-3325B84A08DF}"/>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90907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99967-03C6-9B9F-D00A-6BCA34C75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3B9B2-407C-F993-478E-9AAF160F0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9D073-90EC-839D-7A00-4844E55F5444}"/>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69D7F902-1D13-152D-317A-57EBA7DD440F}"/>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50590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608ED-4CB7-ED77-7129-D44C0B13F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30F20-E2F2-F5B4-CC67-DC1AB22F9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638F8-AD04-C913-DC69-622B6E72A44C}"/>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1934AE35-9FD3-F6C8-CF03-35AFEC3ADC6E}"/>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00059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264A-7A43-5049-AFC9-7F961DCBE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B5292-2D9B-9E5C-AAEF-9C8B1471F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9B98E-F751-442B-6FD6-CF7D61C773D9}"/>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1ADBDF4C-7E2D-DAE9-9D7D-475DB3803D26}"/>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3862946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HELOC Onboarding</a:t>
            </a:r>
          </a:p>
          <a:p>
            <a:r>
              <a:rPr lang="en-US" sz="3200" b="0" i="1" dirty="0"/>
              <a:t>November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10EE-6917-DE02-46D9-8F76CE2ECC9B}"/>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FED7B4F1-51ED-5F65-93D9-7D720E887D8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2A86579-6EEE-9BA5-BFD0-09147B3E4A2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82360E2E-6AA2-B3D3-8CFE-92B9AE8AFB39}"/>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Hate filing? Switch to {{</a:t>
            </a:r>
            <a:r>
              <a:rPr lang="en-US" sz="1500" kern="100" dirty="0" err="1">
                <a:solidFill>
                  <a:srgbClr val="002060"/>
                </a:solidFill>
                <a:cs typeface="Times New Roman" panose="02020603050405020304" pitchFamily="18" charset="0"/>
              </a:rPr>
              <a:t>sender.company</a:t>
            </a:r>
            <a:r>
              <a:rPr lang="en-US" sz="1500" kern="100" dirty="0">
                <a:solidFill>
                  <a:srgbClr val="002060"/>
                </a:solidFill>
                <a:cs typeface="Times New Roman" panose="02020603050405020304" pitchFamily="18" charset="0"/>
              </a:rPr>
              <a:t>}} </a:t>
            </a:r>
            <a:r>
              <a:rPr lang="en-US" sz="1500" kern="100" dirty="0" err="1">
                <a:solidFill>
                  <a:srgbClr val="002060"/>
                </a:solidFill>
                <a:cs typeface="Times New Roman" panose="02020603050405020304" pitchFamily="18" charset="0"/>
              </a:rPr>
              <a:t>eStatements</a:t>
            </a:r>
            <a:r>
              <a:rPr lang="en-US" sz="1500" kern="100" dirty="0">
                <a:solidFill>
                  <a:srgbClr val="002060"/>
                </a:solidFill>
                <a:cs typeface="Times New Roman" panose="02020603050405020304" pitchFamily="18" charset="0"/>
              </a:rPr>
              <a:t>.</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951614E1-14CB-187B-C8CA-7BBCB6C9300B}"/>
              </a:ext>
            </a:extLst>
          </p:cNvPr>
          <p:cNvSpPr txBox="1"/>
          <p:nvPr/>
        </p:nvSpPr>
        <p:spPr>
          <a:xfrm>
            <a:off x="4438649" y="1314450"/>
            <a:ext cx="7530410" cy="3539430"/>
          </a:xfrm>
          <a:prstGeom prst="rect">
            <a:avLst/>
          </a:prstGeom>
          <a:noFill/>
        </p:spPr>
        <p:txBody>
          <a:bodyPr wrap="square" rtlCol="0">
            <a:spAutoFit/>
          </a:bodyPr>
          <a:lstStyle/>
          <a:p>
            <a:r>
              <a:rPr lang="en-US" sz="1400" dirty="0">
                <a:solidFill>
                  <a:srgbClr val="002060"/>
                </a:solidFill>
              </a:rPr>
              <a:t>Hi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Thank you for choosing {{</a:t>
            </a:r>
            <a:r>
              <a:rPr lang="en-US" sz="1400" dirty="0" err="1">
                <a:solidFill>
                  <a:srgbClr val="002060"/>
                </a:solidFill>
              </a:rPr>
              <a:t>sender.company</a:t>
            </a:r>
            <a:r>
              <a:rPr lang="en-US" sz="1400" dirty="0">
                <a:solidFill>
                  <a:srgbClr val="002060"/>
                </a:solidFill>
              </a:rPr>
              <a:t>}} to provide you with a home equity line of credit (HELOC) account.</a:t>
            </a:r>
          </a:p>
          <a:p>
            <a:endParaRPr lang="en-US" sz="1400" dirty="0">
              <a:solidFill>
                <a:srgbClr val="002060"/>
              </a:solidFill>
            </a:endParaRPr>
          </a:p>
          <a:p>
            <a:r>
              <a:rPr lang="en-US" sz="1400" dirty="0">
                <a:solidFill>
                  <a:srgbClr val="002060"/>
                </a:solidFill>
              </a:rPr>
              <a:t>To make your life easier (and less cluttered!), we invite you to sign up for our paperless account statements option. By signing up for </a:t>
            </a:r>
            <a:r>
              <a:rPr lang="en-US" sz="1400" dirty="0" err="1">
                <a:solidFill>
                  <a:srgbClr val="002060"/>
                </a:solidFill>
              </a:rPr>
              <a:t>eStatements</a:t>
            </a:r>
            <a:r>
              <a:rPr lang="en-US" sz="1400" dirty="0">
                <a:solidFill>
                  <a:srgbClr val="002060"/>
                </a:solidFill>
              </a:rPr>
              <a:t>, you'll enjoy an easier, faster way to download statements to your computer or laptop...and save some trees, too.</a:t>
            </a:r>
          </a:p>
          <a:p>
            <a:endParaRPr lang="en-US" sz="1400" dirty="0">
              <a:solidFill>
                <a:srgbClr val="002060"/>
              </a:solidFill>
            </a:endParaRPr>
          </a:p>
          <a:p>
            <a:r>
              <a:rPr lang="en-US" sz="1400" dirty="0">
                <a:solidFill>
                  <a:srgbClr val="002060"/>
                </a:solidFill>
              </a:rPr>
              <a:t>To sign up for HELOC </a:t>
            </a:r>
            <a:r>
              <a:rPr lang="en-US" sz="1400" dirty="0" err="1">
                <a:solidFill>
                  <a:srgbClr val="002060"/>
                </a:solidFill>
              </a:rPr>
              <a:t>eStatements</a:t>
            </a:r>
            <a:r>
              <a:rPr lang="en-US" sz="1400" dirty="0">
                <a:solidFill>
                  <a:srgbClr val="002060"/>
                </a:solidFill>
              </a:rPr>
              <a:t>, follow the link below to change the preferences in your Online Banking account or mobile app.</a:t>
            </a:r>
          </a:p>
          <a:p>
            <a:endParaRPr lang="en-US" sz="1400" dirty="0">
              <a:solidFill>
                <a:srgbClr val="002060"/>
              </a:solidFill>
            </a:endParaRPr>
          </a:p>
          <a:p>
            <a:r>
              <a:rPr lang="en-US" sz="1400" dirty="0">
                <a:solidFill>
                  <a:srgbClr val="002060"/>
                </a:solidFill>
              </a:rPr>
              <a:t>Sign Up For </a:t>
            </a:r>
            <a:r>
              <a:rPr lang="en-US" sz="1400" dirty="0" err="1">
                <a:solidFill>
                  <a:srgbClr val="002060"/>
                </a:solidFill>
              </a:rPr>
              <a:t>eStatements</a:t>
            </a:r>
            <a:r>
              <a:rPr lang="en-US" sz="1400" dirty="0">
                <a:solidFill>
                  <a:srgbClr val="002060"/>
                </a:solidFill>
              </a:rPr>
              <a:t> Today</a:t>
            </a:r>
          </a:p>
          <a:p>
            <a:endParaRPr lang="en-US" sz="1400" dirty="0">
              <a:solidFill>
                <a:srgbClr val="002060"/>
              </a:solidFill>
            </a:endParaRPr>
          </a:p>
          <a:p>
            <a:r>
              <a:rPr lang="en-US" sz="1400" dirty="0">
                <a:solidFill>
                  <a:srgbClr val="002060"/>
                </a:solidFill>
              </a:rPr>
              <a:t>Feel free to contact a HELOC specialist at {{</a:t>
            </a:r>
            <a:r>
              <a:rPr lang="en-US" sz="1400" dirty="0" err="1">
                <a:solidFill>
                  <a:srgbClr val="002060"/>
                </a:solidFill>
              </a:rPr>
              <a:t>sender.phone_office</a:t>
            </a:r>
            <a:r>
              <a:rPr lang="en-US" sz="1400" dirty="0">
                <a:solidFill>
                  <a:srgbClr val="002060"/>
                </a:solidFill>
              </a:rPr>
              <a:t>}} if you have questions or concerns.</a:t>
            </a:r>
            <a:endParaRPr lang="en-US" sz="1400" dirty="0">
              <a:solidFill>
                <a:srgbClr val="002060"/>
              </a:solidFill>
              <a:highlight>
                <a:srgbClr val="FFFF00"/>
              </a:highlight>
            </a:endParaRPr>
          </a:p>
        </p:txBody>
      </p:sp>
      <p:pic>
        <p:nvPicPr>
          <p:cNvPr id="7" name="Picture 6" descr="A person sitting on a couch holding a phone&#10;&#10;AI-generated content may be incorrect.">
            <a:extLst>
              <a:ext uri="{FF2B5EF4-FFF2-40B4-BE49-F238E27FC236}">
                <a16:creationId xmlns:a16="http://schemas.microsoft.com/office/drawing/2014/main" id="{1F3C6840-9947-3A2C-0E6C-D774242CA303}"/>
              </a:ext>
            </a:extLst>
          </p:cNvPr>
          <p:cNvPicPr>
            <a:picLocks noChangeAspect="1"/>
          </p:cNvPicPr>
          <p:nvPr/>
        </p:nvPicPr>
        <p:blipFill>
          <a:blip r:embed="rId4"/>
          <a:stretch>
            <a:fillRect/>
          </a:stretch>
        </p:blipFill>
        <p:spPr>
          <a:xfrm>
            <a:off x="613318" y="910763"/>
            <a:ext cx="3368132" cy="523355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12596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21436-0648-FDC5-1115-9D5C0C27325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43D1DDF0-2615-4400-6302-602D034153C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4FA5CC2-CF23-FA9B-AAF3-F76F2DF1918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358948DF-9EDE-CBE2-73B5-5CA479A79A9A}"/>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Problems with your HELOC debit card? We're here to help.</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A0EFADBB-61D1-F11E-E0AD-A11794F31FE0}"/>
              </a:ext>
            </a:extLst>
          </p:cNvPr>
          <p:cNvSpPr txBox="1"/>
          <p:nvPr/>
        </p:nvSpPr>
        <p:spPr>
          <a:xfrm>
            <a:off x="4438649" y="1314450"/>
            <a:ext cx="7530410" cy="3539430"/>
          </a:xfrm>
          <a:prstGeom prst="rect">
            <a:avLst/>
          </a:prstGeom>
          <a:noFill/>
        </p:spPr>
        <p:txBody>
          <a:bodyPr wrap="square" rtlCol="0">
            <a:spAutoFit/>
          </a:bodyPr>
          <a:lstStyle/>
          <a:p>
            <a:r>
              <a:rPr lang="en-US" sz="1400" dirty="0">
                <a:solidFill>
                  <a:srgbClr val="002060"/>
                </a:solidFill>
              </a:rPr>
              <a:t>Hi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It's been about a month since you were approved for a HELOC from {{</a:t>
            </a:r>
            <a:r>
              <a:rPr lang="en-US" sz="1400" dirty="0" err="1">
                <a:solidFill>
                  <a:srgbClr val="002060"/>
                </a:solidFill>
              </a:rPr>
              <a:t>sender.company</a:t>
            </a:r>
            <a:r>
              <a:rPr lang="en-US" sz="1400" dirty="0">
                <a:solidFill>
                  <a:srgbClr val="002060"/>
                </a:solidFill>
              </a:rPr>
              <a:t>}}.</a:t>
            </a:r>
          </a:p>
          <a:p>
            <a:endParaRPr lang="en-US" sz="1400" dirty="0">
              <a:solidFill>
                <a:srgbClr val="002060"/>
              </a:solidFill>
            </a:endParaRPr>
          </a:p>
          <a:p>
            <a:r>
              <a:rPr lang="en-US" sz="1400" dirty="0">
                <a:solidFill>
                  <a:srgbClr val="002060"/>
                </a:solidFill>
              </a:rPr>
              <a:t>Recently we checked our records and realized you haven't yet activated your HELOC debit card, so we're reaching out to offer our help.</a:t>
            </a:r>
          </a:p>
          <a:p>
            <a:endParaRPr lang="en-US" sz="1400" dirty="0">
              <a:solidFill>
                <a:srgbClr val="002060"/>
              </a:solidFill>
            </a:endParaRPr>
          </a:p>
          <a:p>
            <a:r>
              <a:rPr lang="en-US" sz="1400" dirty="0">
                <a:solidFill>
                  <a:srgbClr val="002060"/>
                </a:solidFill>
              </a:rPr>
              <a:t>If you haven't yet received your new debit card, or are having problems with activating it, please call {{</a:t>
            </a:r>
            <a:r>
              <a:rPr lang="en-US" sz="1400" dirty="0" err="1">
                <a:solidFill>
                  <a:srgbClr val="002060"/>
                </a:solidFill>
              </a:rPr>
              <a:t>sender.phone_office</a:t>
            </a:r>
            <a:r>
              <a:rPr lang="en-US" sz="1400" dirty="0">
                <a:solidFill>
                  <a:srgbClr val="002060"/>
                </a:solidFill>
              </a:rPr>
              <a:t>}} and let us know.</a:t>
            </a:r>
          </a:p>
          <a:p>
            <a:endParaRPr lang="en-US" sz="1400" dirty="0">
              <a:solidFill>
                <a:srgbClr val="002060"/>
              </a:solidFill>
            </a:endParaRPr>
          </a:p>
          <a:p>
            <a:r>
              <a:rPr lang="en-US" sz="1400" dirty="0">
                <a:solidFill>
                  <a:srgbClr val="002060"/>
                </a:solidFill>
              </a:rPr>
              <a:t>Once you've activated your card, your HELOC funds will be ready to use for anything you like, whenever you're ready. Follow the link below to activate your card today.</a:t>
            </a:r>
          </a:p>
          <a:p>
            <a:endParaRPr lang="en-US" sz="1400" dirty="0">
              <a:solidFill>
                <a:srgbClr val="002060"/>
              </a:solidFill>
            </a:endParaRPr>
          </a:p>
          <a:p>
            <a:r>
              <a:rPr lang="en-US" sz="1400" dirty="0">
                <a:solidFill>
                  <a:srgbClr val="002060"/>
                </a:solidFill>
              </a:rPr>
              <a:t>Activate Your HELOC Debit Card</a:t>
            </a:r>
          </a:p>
          <a:p>
            <a:endParaRPr lang="en-US" sz="1400" dirty="0">
              <a:solidFill>
                <a:srgbClr val="002060"/>
              </a:solidFill>
            </a:endParaRPr>
          </a:p>
          <a:p>
            <a:r>
              <a:rPr lang="en-US" sz="1400" dirty="0">
                <a:solidFill>
                  <a:srgbClr val="002060"/>
                </a:solidFill>
              </a:rPr>
              <a:t>Feel free to call {{</a:t>
            </a:r>
            <a:r>
              <a:rPr lang="en-US" sz="1400" dirty="0" err="1">
                <a:solidFill>
                  <a:srgbClr val="002060"/>
                </a:solidFill>
              </a:rPr>
              <a:t>sender.phone_office</a:t>
            </a:r>
            <a:r>
              <a:rPr lang="en-US" sz="1400" dirty="0">
                <a:solidFill>
                  <a:srgbClr val="002060"/>
                </a:solidFill>
              </a:rPr>
              <a:t>}} if you have any questions or concerns.</a:t>
            </a:r>
            <a:endParaRPr lang="en-US" sz="1400" dirty="0">
              <a:solidFill>
                <a:srgbClr val="002060"/>
              </a:solidFill>
              <a:highlight>
                <a:srgbClr val="FFFF00"/>
              </a:highlight>
            </a:endParaRPr>
          </a:p>
        </p:txBody>
      </p:sp>
      <p:pic>
        <p:nvPicPr>
          <p:cNvPr id="7" name="Picture 6" descr="A person and person looking at a cellphone&#10;&#10;AI-generated content may be incorrect.">
            <a:extLst>
              <a:ext uri="{FF2B5EF4-FFF2-40B4-BE49-F238E27FC236}">
                <a16:creationId xmlns:a16="http://schemas.microsoft.com/office/drawing/2014/main" id="{81CC0597-2F08-0CAB-25D9-00C004FB738D}"/>
              </a:ext>
            </a:extLst>
          </p:cNvPr>
          <p:cNvPicPr>
            <a:picLocks noChangeAspect="1"/>
          </p:cNvPicPr>
          <p:nvPr/>
        </p:nvPicPr>
        <p:blipFill>
          <a:blip r:embed="rId4"/>
          <a:stretch>
            <a:fillRect/>
          </a:stretch>
        </p:blipFill>
        <p:spPr>
          <a:xfrm>
            <a:off x="613318" y="910763"/>
            <a:ext cx="3368132" cy="5216287"/>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764789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DCF93-5C52-ACCA-A5B1-607F7CEEDCF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43A76702-1C5E-B357-3570-966F01188076}"/>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A7C76FDD-ABD3-B2B6-86AD-7E21A16D59C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13B631E2-E4AA-1AA2-F5C7-9F3C65B907CA}"/>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Your HELOC funds are ready when you are.</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6A709022-4C35-1FC8-CE2A-343369C68955}"/>
              </a:ext>
            </a:extLst>
          </p:cNvPr>
          <p:cNvSpPr txBox="1"/>
          <p:nvPr/>
        </p:nvSpPr>
        <p:spPr>
          <a:xfrm>
            <a:off x="4438649" y="1314450"/>
            <a:ext cx="7530410" cy="3754874"/>
          </a:xfrm>
          <a:prstGeom prst="rect">
            <a:avLst/>
          </a:prstGeom>
          <a:noFill/>
        </p:spPr>
        <p:txBody>
          <a:bodyPr wrap="square" rtlCol="0">
            <a:spAutoFit/>
          </a:bodyPr>
          <a:lstStyle/>
          <a:p>
            <a:r>
              <a:rPr lang="en-US" sz="1400" dirty="0">
                <a:solidFill>
                  <a:srgbClr val="002060"/>
                </a:solidFill>
              </a:rPr>
              <a:t>Hi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Although many people use their {{</a:t>
            </a:r>
            <a:r>
              <a:rPr lang="en-US" sz="1400" dirty="0" err="1">
                <a:solidFill>
                  <a:srgbClr val="002060"/>
                </a:solidFill>
              </a:rPr>
              <a:t>sender.company</a:t>
            </a:r>
            <a:r>
              <a:rPr lang="en-US" sz="1400" dirty="0">
                <a:solidFill>
                  <a:srgbClr val="002060"/>
                </a:solidFill>
              </a:rPr>
              <a:t>}} HELOC to finance home improvement projects, there are many other responsible choices.</a:t>
            </a:r>
          </a:p>
          <a:p>
            <a:endParaRPr lang="en-US" sz="1400" dirty="0">
              <a:solidFill>
                <a:srgbClr val="002060"/>
              </a:solidFill>
            </a:endParaRPr>
          </a:p>
          <a:p>
            <a:r>
              <a:rPr lang="en-US" sz="1400" dirty="0">
                <a:solidFill>
                  <a:srgbClr val="002060"/>
                </a:solidFill>
              </a:rPr>
              <a:t>Your HELOC line of credit can be used for anything ...it's up to you.</a:t>
            </a:r>
          </a:p>
          <a:p>
            <a:endParaRPr lang="en-US" sz="1400" dirty="0">
              <a:solidFill>
                <a:srgbClr val="002060"/>
              </a:solidFill>
            </a:endParaRPr>
          </a:p>
          <a:p>
            <a:r>
              <a:rPr lang="en-US" sz="1400" dirty="0">
                <a:solidFill>
                  <a:srgbClr val="002060"/>
                </a:solidFill>
              </a:rPr>
              <a:t>You can use HELOC funds to transform your kitchen, add a guest bath to your home, or consolidate and pay off high-interest debt. You can also use it to buy a new car or truck, finance that vacation you've been postponing, or cover school tuition fees.</a:t>
            </a:r>
          </a:p>
          <a:p>
            <a:endParaRPr lang="en-US" sz="1400" dirty="0">
              <a:solidFill>
                <a:srgbClr val="002060"/>
              </a:solidFill>
            </a:endParaRPr>
          </a:p>
          <a:p>
            <a:r>
              <a:rPr lang="en-US" sz="1400" dirty="0">
                <a:solidFill>
                  <a:srgbClr val="002060"/>
                </a:solidFill>
              </a:rPr>
              <a:t>To learn more about the many ways you can use your {{</a:t>
            </a:r>
            <a:r>
              <a:rPr lang="en-US" sz="1400" dirty="0" err="1">
                <a:solidFill>
                  <a:srgbClr val="002060"/>
                </a:solidFill>
              </a:rPr>
              <a:t>sender.company</a:t>
            </a:r>
            <a:r>
              <a:rPr lang="en-US" sz="1400" dirty="0">
                <a:solidFill>
                  <a:srgbClr val="002060"/>
                </a:solidFill>
              </a:rPr>
              <a:t>}} HELOC, visit our webpage Learn More About Your HELOC Options.</a:t>
            </a:r>
          </a:p>
          <a:p>
            <a:endParaRPr lang="en-US" sz="1400" dirty="0">
              <a:solidFill>
                <a:srgbClr val="002060"/>
              </a:solidFill>
            </a:endParaRPr>
          </a:p>
          <a:p>
            <a:r>
              <a:rPr lang="en-US" sz="1400" dirty="0">
                <a:solidFill>
                  <a:srgbClr val="002060"/>
                </a:solidFill>
              </a:rPr>
              <a:t>Learn More About Your HELOC Options</a:t>
            </a:r>
          </a:p>
          <a:p>
            <a:endParaRPr lang="en-US" sz="1400" dirty="0">
              <a:solidFill>
                <a:srgbClr val="002060"/>
              </a:solidFill>
            </a:endParaRPr>
          </a:p>
          <a:p>
            <a:r>
              <a:rPr lang="en-US" sz="1400" dirty="0">
                <a:solidFill>
                  <a:srgbClr val="002060"/>
                </a:solidFill>
              </a:rPr>
              <a:t>Feel free to contact me at {{</a:t>
            </a:r>
            <a:r>
              <a:rPr lang="en-US" sz="1400" dirty="0" err="1">
                <a:solidFill>
                  <a:srgbClr val="002060"/>
                </a:solidFill>
              </a:rPr>
              <a:t>sender.phone_office</a:t>
            </a:r>
            <a:r>
              <a:rPr lang="en-US" sz="1400" dirty="0">
                <a:solidFill>
                  <a:srgbClr val="002060"/>
                </a:solidFill>
              </a:rPr>
              <a:t>}} if you have any questions.</a:t>
            </a:r>
            <a:endParaRPr lang="en-US" sz="1400" dirty="0">
              <a:solidFill>
                <a:srgbClr val="002060"/>
              </a:solidFill>
              <a:highlight>
                <a:srgbClr val="FFFF00"/>
              </a:highlight>
            </a:endParaRPr>
          </a:p>
        </p:txBody>
      </p:sp>
      <p:pic>
        <p:nvPicPr>
          <p:cNvPr id="7" name="Picture 6" descr="A screenshot of a homepage&#10;&#10;AI-generated content may be incorrect.">
            <a:extLst>
              <a:ext uri="{FF2B5EF4-FFF2-40B4-BE49-F238E27FC236}">
                <a16:creationId xmlns:a16="http://schemas.microsoft.com/office/drawing/2014/main" id="{E454FE84-AC9D-1E44-5C5F-248A5860A87D}"/>
              </a:ext>
            </a:extLst>
          </p:cNvPr>
          <p:cNvPicPr>
            <a:picLocks noChangeAspect="1"/>
          </p:cNvPicPr>
          <p:nvPr/>
        </p:nvPicPr>
        <p:blipFill>
          <a:blip r:embed="rId4"/>
          <a:stretch>
            <a:fillRect/>
          </a:stretch>
        </p:blipFill>
        <p:spPr>
          <a:xfrm>
            <a:off x="613318" y="910764"/>
            <a:ext cx="3368132" cy="5319920"/>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54471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94292F10-9356-35C4-CE25-C29433EADFBB}"/>
              </a:ext>
            </a:extLst>
          </p:cNvPr>
          <p:cNvSpPr txBox="1"/>
          <p:nvPr/>
        </p:nvSpPr>
        <p:spPr>
          <a:xfrm>
            <a:off x="727625" y="1152940"/>
            <a:ext cx="10736746" cy="923330"/>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HELOC Onboarding - SMS 1 - Watch for Your Debit Card</a:t>
            </a:r>
          </a:p>
          <a:p>
            <a:r>
              <a:rPr lang="en-US" dirty="0">
                <a:solidFill>
                  <a:srgbClr val="00263A"/>
                </a:solidFill>
                <a:latin typeface="Source Sans Pro" panose="020B0503030403020204" pitchFamily="34" charset="0"/>
              </a:rPr>
              <a:t>Remember to watch for your HELOC debit card from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 in the mail. Once your card arrives, we'll be happy to assist you during the activation process.</a:t>
            </a:r>
            <a:endParaRPr lang="en-US" dirty="0">
              <a:solidFill>
                <a:srgbClr val="00263A"/>
              </a:solidFill>
            </a:endParaRPr>
          </a:p>
        </p:txBody>
      </p:sp>
      <p:sp>
        <p:nvSpPr>
          <p:cNvPr id="8" name="TextBox 7">
            <a:extLst>
              <a:ext uri="{FF2B5EF4-FFF2-40B4-BE49-F238E27FC236}">
                <a16:creationId xmlns:a16="http://schemas.microsoft.com/office/drawing/2014/main" id="{93924C82-6F0C-E657-2D40-B484D053F987}"/>
              </a:ext>
            </a:extLst>
          </p:cNvPr>
          <p:cNvSpPr txBox="1"/>
          <p:nvPr/>
        </p:nvSpPr>
        <p:spPr>
          <a:xfrm>
            <a:off x="727625" y="2557126"/>
            <a:ext cx="10736745" cy="923330"/>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HELOC Onboarding - SMS 2 - Activate Your Card</a:t>
            </a:r>
          </a:p>
          <a:p>
            <a:r>
              <a:rPr lang="en-US" dirty="0">
                <a:solidFill>
                  <a:srgbClr val="00263A"/>
                </a:solidFill>
                <a:latin typeface="Source Sans Pro" panose="020B0503030403020204" pitchFamily="34" charset="0"/>
              </a:rPr>
              <a:t>It's time to activate your HELOC debit card! You can now manage your account online and begin using your line of credit to meet your financial goals.</a:t>
            </a:r>
            <a:endParaRPr lang="en-US" dirty="0">
              <a:solidFill>
                <a:srgbClr val="00263A"/>
              </a:solidFill>
            </a:endParaRPr>
          </a:p>
        </p:txBody>
      </p:sp>
      <p:sp>
        <p:nvSpPr>
          <p:cNvPr id="12" name="TextBox 11">
            <a:extLst>
              <a:ext uri="{FF2B5EF4-FFF2-40B4-BE49-F238E27FC236}">
                <a16:creationId xmlns:a16="http://schemas.microsoft.com/office/drawing/2014/main" id="{69BE2EE4-8648-CE74-2418-8E2AEE09EBC9}"/>
              </a:ext>
            </a:extLst>
          </p:cNvPr>
          <p:cNvSpPr txBox="1"/>
          <p:nvPr/>
        </p:nvSpPr>
        <p:spPr>
          <a:xfrm>
            <a:off x="727625" y="3961313"/>
            <a:ext cx="10736745" cy="923330"/>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a:t>
            </a:r>
            <a:r>
              <a:rPr lang="en-US" b="1" dirty="0">
                <a:solidFill>
                  <a:srgbClr val="00263A"/>
                </a:solidFill>
                <a:latin typeface="Source Sans Pro" panose="020B0503030403020204" pitchFamily="34" charset="0"/>
              </a:rPr>
              <a:t>HELOC Onboarding - SMS 3 - </a:t>
            </a:r>
            <a:r>
              <a:rPr lang="en-US" b="1" dirty="0" err="1">
                <a:solidFill>
                  <a:srgbClr val="00263A"/>
                </a:solidFill>
                <a:latin typeface="Source Sans Pro" panose="020B0503030403020204" pitchFamily="34" charset="0"/>
              </a:rPr>
              <a:t>eStatements</a:t>
            </a:r>
            <a:endParaRPr lang="en-US" b="1" i="0" dirty="0">
              <a:solidFill>
                <a:srgbClr val="00263A"/>
              </a:solidFill>
              <a:effectLst/>
              <a:latin typeface="Source Sans Pro" panose="020B0503030403020204" pitchFamily="34" charset="0"/>
            </a:endParaRPr>
          </a:p>
          <a:p>
            <a:r>
              <a:rPr lang="en-US" dirty="0">
                <a:solidFill>
                  <a:srgbClr val="00263A"/>
                </a:solidFill>
                <a:latin typeface="Source Sans Pro" panose="020B0503030403020204" pitchFamily="34" charset="0"/>
              </a:rPr>
              <a:t>Sign up for </a:t>
            </a:r>
            <a:r>
              <a:rPr lang="en-US" dirty="0" err="1">
                <a:solidFill>
                  <a:srgbClr val="00263A"/>
                </a:solidFill>
                <a:latin typeface="Source Sans Pro" panose="020B0503030403020204" pitchFamily="34" charset="0"/>
              </a:rPr>
              <a:t>eStatements</a:t>
            </a:r>
            <a:r>
              <a:rPr lang="en-US" dirty="0">
                <a:solidFill>
                  <a:srgbClr val="00263A"/>
                </a:solidFill>
                <a:latin typeface="Source Sans Pro" panose="020B0503030403020204" pitchFamily="34" charset="0"/>
              </a:rPr>
              <a:t> from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 for your HELOC debit card today. It’s less clutter, easy to download, and an eco-friendly option!</a:t>
            </a:r>
            <a:endParaRPr lang="en-US" dirty="0">
              <a:solidFill>
                <a:srgbClr val="00263A"/>
              </a:solidFill>
            </a:endParaRPr>
          </a:p>
        </p:txBody>
      </p:sp>
      <p:sp>
        <p:nvSpPr>
          <p:cNvPr id="5" name="Text Placeholder 1">
            <a:extLst>
              <a:ext uri="{FF2B5EF4-FFF2-40B4-BE49-F238E27FC236}">
                <a16:creationId xmlns:a16="http://schemas.microsoft.com/office/drawing/2014/main" id="{93A8DD99-29BA-4DD3-8534-E2A94C3E4AA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Tree>
    <p:extLst>
      <p:ext uri="{BB962C8B-B14F-4D97-AF65-F5344CB8AC3E}">
        <p14:creationId xmlns:p14="http://schemas.microsoft.com/office/powerpoint/2010/main" val="416058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 and SMS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350898"/>
            <a:ext cx="9959138" cy="3697356"/>
          </a:xfrm>
        </p:spPr>
        <p:txBody>
          <a:bodyPr/>
          <a:lstStyle/>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The HELOC Onboarding Journey welcomes new customers and guides them through every step of setting up and activating their home equity line of credit (HELOC). Over a 60-day period following funding, coordinated email</a:t>
            </a:r>
            <a:r>
              <a:rPr lang="en-US" sz="2000" kern="100" dirty="0">
                <a:solidFill>
                  <a:srgbClr val="002060"/>
                </a:solidFill>
                <a:ea typeface="Calibri" panose="020F0502020204030204" pitchFamily="34" charset="0"/>
                <a:cs typeface="Times New Roman" panose="02020603050405020304" pitchFamily="18" charset="0"/>
              </a:rPr>
              <a:t> and </a:t>
            </a:r>
            <a:r>
              <a:rPr lang="en-US" sz="2000" kern="100" dirty="0">
                <a:solidFill>
                  <a:srgbClr val="002060"/>
                </a:solidFill>
                <a:effectLst/>
                <a:ea typeface="Calibri" panose="020F0502020204030204" pitchFamily="34" charset="0"/>
                <a:cs typeface="Times New Roman" panose="02020603050405020304" pitchFamily="18" charset="0"/>
              </a:rPr>
              <a:t>SMS touchpoints help borrowers understand account features, activate their debit cards, and begin using their HELOC funds confidently.</a:t>
            </a: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Early communications focus on debit card delivery and activation, followed by education on online banking tools, </a:t>
            </a:r>
            <a:r>
              <a:rPr lang="en-US" sz="2000" kern="100" dirty="0" err="1">
                <a:solidFill>
                  <a:srgbClr val="002060"/>
                </a:solidFill>
                <a:effectLst/>
                <a:ea typeface="Calibri" panose="020F0502020204030204" pitchFamily="34" charset="0"/>
                <a:cs typeface="Times New Roman" panose="02020603050405020304" pitchFamily="18" charset="0"/>
              </a:rPr>
              <a:t>eStatements</a:t>
            </a:r>
            <a:r>
              <a:rPr lang="en-US" sz="2000" kern="100" dirty="0">
                <a:solidFill>
                  <a:srgbClr val="002060"/>
                </a:solidFill>
                <a:effectLst/>
                <a:ea typeface="Calibri" panose="020F0502020204030204" pitchFamily="34" charset="0"/>
                <a:cs typeface="Times New Roman" panose="02020603050405020304" pitchFamily="18" charset="0"/>
              </a:rPr>
              <a:t>, and responsible HELOC utilization. Each message builds trust and engagement while reinforcing the organization’s commitment to service, security, and convenience.</a:t>
            </a:r>
          </a:p>
          <a:p>
            <a:pPr marL="0" marR="0">
              <a:lnSpc>
                <a:spcPct val="100000"/>
              </a:lnSpc>
              <a:spcBef>
                <a:spcPts val="0"/>
              </a:spcBef>
              <a:spcAft>
                <a:spcPts val="0"/>
              </a:spcAft>
            </a:pPr>
            <a:endParaRPr lang="en-US" i="1"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b="0" i="1" kern="100" dirty="0">
                <a:solidFill>
                  <a:srgbClr val="002060"/>
                </a:solidFill>
                <a:effectLst/>
                <a:latin typeface="+mn-lt"/>
                <a:ea typeface="+mn-ea"/>
                <a:cs typeface="Times New Roman" panose="02020603050405020304" pitchFamily="18" charset="0"/>
              </a:rPr>
              <a:t>*All communications should be reviewed prior to initiating the journey.</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445426" y="5108712"/>
            <a:ext cx="10705851" cy="106811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There are three sections in this journey: General Info (account setup, </a:t>
            </a:r>
            <a:r>
              <a:rPr lang="en-US" sz="1600" kern="100" dirty="0" err="1">
                <a:solidFill>
                  <a:srgbClr val="002060"/>
                </a:solidFill>
                <a:cs typeface="Times New Roman" panose="02020603050405020304" pitchFamily="18" charset="0"/>
              </a:rPr>
              <a:t>eStatements</a:t>
            </a:r>
            <a:r>
              <a:rPr lang="en-US" sz="1600" kern="100" dirty="0">
                <a:solidFill>
                  <a:srgbClr val="002060"/>
                </a:solidFill>
                <a:cs typeface="Times New Roman" panose="02020603050405020304" pitchFamily="18" charset="0"/>
              </a:rPr>
              <a:t>, etc.), Debit Card Issuance and Activation, and Offramps/Conversion Tracking.</a:t>
            </a:r>
          </a:p>
          <a:p>
            <a:pPr marL="274320" indent="-27432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Two groups are applied at the start of the journey to ensure coordination across the journey library:</a:t>
            </a:r>
          </a:p>
          <a:p>
            <a:pPr marL="731520" lvl="1" indent="-27432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“Onboarding” – delays cross-sell campaigns triggered by new account creation. </a:t>
            </a:r>
          </a:p>
          <a:p>
            <a:pPr marL="731520" lvl="1" indent="-27432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“HELOC Onboarding” - enables offramps to target specific contacts for accurate conversion reporting. </a:t>
            </a: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pic>
        <p:nvPicPr>
          <p:cNvPr id="9" name="Picture 8">
            <a:extLst>
              <a:ext uri="{FF2B5EF4-FFF2-40B4-BE49-F238E27FC236}">
                <a16:creationId xmlns:a16="http://schemas.microsoft.com/office/drawing/2014/main" id="{F4E57BE1-E2AE-7690-A346-323FB5E2FF36}"/>
              </a:ext>
            </a:extLst>
          </p:cNvPr>
          <p:cNvPicPr>
            <a:picLocks noChangeAspect="1"/>
          </p:cNvPicPr>
          <p:nvPr/>
        </p:nvPicPr>
        <p:blipFill>
          <a:blip r:embed="rId4"/>
          <a:stretch>
            <a:fillRect/>
          </a:stretch>
        </p:blipFill>
        <p:spPr>
          <a:xfrm>
            <a:off x="445426" y="702527"/>
            <a:ext cx="9719016" cy="4406185"/>
          </a:xfrm>
          <a:prstGeom prst="rect">
            <a:avLst/>
          </a:prstGeom>
        </p:spPr>
      </p:pic>
      <p:sp>
        <p:nvSpPr>
          <p:cNvPr id="4" name="Rectangle 3">
            <a:extLst>
              <a:ext uri="{FF2B5EF4-FFF2-40B4-BE49-F238E27FC236}">
                <a16:creationId xmlns:a16="http://schemas.microsoft.com/office/drawing/2014/main" id="{AF6D5FB9-33C9-4DDA-8B93-BB24E148BA99}"/>
              </a:ext>
            </a:extLst>
          </p:cNvPr>
          <p:cNvSpPr/>
          <p:nvPr/>
        </p:nvSpPr>
        <p:spPr>
          <a:xfrm>
            <a:off x="445426" y="702527"/>
            <a:ext cx="9719016" cy="1672925"/>
          </a:xfrm>
          <a:prstGeom prst="rect">
            <a:avLst/>
          </a:prstGeom>
          <a:noFill/>
          <a:ln w="28575">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E9FBDB-63B4-5A33-78A1-295B84E1DA79}"/>
              </a:ext>
            </a:extLst>
          </p:cNvPr>
          <p:cNvSpPr/>
          <p:nvPr/>
        </p:nvSpPr>
        <p:spPr>
          <a:xfrm>
            <a:off x="445426" y="2478973"/>
            <a:ext cx="8688635" cy="1292085"/>
          </a:xfrm>
          <a:prstGeom prst="rect">
            <a:avLst/>
          </a:prstGeom>
          <a:noFill/>
          <a:ln w="28575">
            <a:solidFill>
              <a:srgbClr val="00A6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77367F-173C-0363-C3FA-ECC3AFD29890}"/>
              </a:ext>
            </a:extLst>
          </p:cNvPr>
          <p:cNvSpPr/>
          <p:nvPr/>
        </p:nvSpPr>
        <p:spPr>
          <a:xfrm>
            <a:off x="445426" y="3860513"/>
            <a:ext cx="6631235" cy="1248199"/>
          </a:xfrm>
          <a:prstGeom prst="rect">
            <a:avLst/>
          </a:prstGeom>
          <a:noFill/>
          <a:ln w="28575">
            <a:solidFill>
              <a:srgbClr val="753B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471A75-E1C1-2E22-C2EB-350CA410B8EB}"/>
              </a:ext>
            </a:extLst>
          </p:cNvPr>
          <p:cNvSpPr txBox="1"/>
          <p:nvPr/>
        </p:nvSpPr>
        <p:spPr>
          <a:xfrm>
            <a:off x="7957955" y="702527"/>
            <a:ext cx="2097157" cy="646331"/>
          </a:xfrm>
          <a:prstGeom prst="rect">
            <a:avLst/>
          </a:prstGeom>
          <a:noFill/>
        </p:spPr>
        <p:txBody>
          <a:bodyPr wrap="square" rtlCol="0">
            <a:spAutoFit/>
          </a:bodyPr>
          <a:lstStyle/>
          <a:p>
            <a:pPr algn="r"/>
            <a:r>
              <a:rPr lang="en-US" dirty="0">
                <a:solidFill>
                  <a:srgbClr val="0072CE"/>
                </a:solidFill>
              </a:rPr>
              <a:t>General Info Communications</a:t>
            </a:r>
          </a:p>
        </p:txBody>
      </p:sp>
      <p:sp>
        <p:nvSpPr>
          <p:cNvPr id="10" name="TextBox 9">
            <a:extLst>
              <a:ext uri="{FF2B5EF4-FFF2-40B4-BE49-F238E27FC236}">
                <a16:creationId xmlns:a16="http://schemas.microsoft.com/office/drawing/2014/main" id="{13852848-F3F4-4E9D-CB1C-DF065A88150F}"/>
              </a:ext>
            </a:extLst>
          </p:cNvPr>
          <p:cNvSpPr txBox="1"/>
          <p:nvPr/>
        </p:nvSpPr>
        <p:spPr>
          <a:xfrm>
            <a:off x="7245626" y="3066775"/>
            <a:ext cx="1888435" cy="646331"/>
          </a:xfrm>
          <a:prstGeom prst="rect">
            <a:avLst/>
          </a:prstGeom>
          <a:noFill/>
        </p:spPr>
        <p:txBody>
          <a:bodyPr wrap="square" rtlCol="0">
            <a:spAutoFit/>
          </a:bodyPr>
          <a:lstStyle/>
          <a:p>
            <a:pPr algn="r"/>
            <a:r>
              <a:rPr lang="en-US" dirty="0">
                <a:solidFill>
                  <a:srgbClr val="009B77"/>
                </a:solidFill>
              </a:rPr>
              <a:t>Debit Card Communications</a:t>
            </a:r>
          </a:p>
        </p:txBody>
      </p:sp>
      <p:sp>
        <p:nvSpPr>
          <p:cNvPr id="11" name="TextBox 10">
            <a:extLst>
              <a:ext uri="{FF2B5EF4-FFF2-40B4-BE49-F238E27FC236}">
                <a16:creationId xmlns:a16="http://schemas.microsoft.com/office/drawing/2014/main" id="{C90AB12B-119E-7EC6-5D0E-77BF2377157D}"/>
              </a:ext>
            </a:extLst>
          </p:cNvPr>
          <p:cNvSpPr txBox="1"/>
          <p:nvPr/>
        </p:nvSpPr>
        <p:spPr>
          <a:xfrm>
            <a:off x="5824331" y="3908629"/>
            <a:ext cx="1212574" cy="369332"/>
          </a:xfrm>
          <a:prstGeom prst="rect">
            <a:avLst/>
          </a:prstGeom>
          <a:noFill/>
        </p:spPr>
        <p:txBody>
          <a:bodyPr wrap="square" rtlCol="0">
            <a:spAutoFit/>
          </a:bodyPr>
          <a:lstStyle/>
          <a:p>
            <a:pPr algn="r"/>
            <a:r>
              <a:rPr lang="en-US" dirty="0">
                <a:solidFill>
                  <a:srgbClr val="753BBD"/>
                </a:solidFill>
              </a:rPr>
              <a:t>Offramps</a:t>
            </a:r>
          </a:p>
        </p:txBody>
      </p:sp>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478C2-E566-24D3-5491-3079CA0C51F8}"/>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A7B3F1FE-EEAE-8AFD-A284-E4A7A2154A5F}"/>
              </a:ext>
            </a:extLst>
          </p:cNvPr>
          <p:cNvSpPr txBox="1">
            <a:spLocks/>
          </p:cNvSpPr>
          <p:nvPr/>
        </p:nvSpPr>
        <p:spPr>
          <a:xfrm>
            <a:off x="7096540" y="827103"/>
            <a:ext cx="4472182" cy="567308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400"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b="1" kern="100" dirty="0">
                <a:solidFill>
                  <a:srgbClr val="002060"/>
                </a:solidFill>
                <a:cs typeface="Times New Roman" panose="02020603050405020304" pitchFamily="18" charset="0"/>
              </a:rPr>
              <a:t>Retain or customize </a:t>
            </a:r>
            <a:r>
              <a:rPr lang="en-US" kern="100" dirty="0">
                <a:solidFill>
                  <a:srgbClr val="002060"/>
                </a:solidFill>
                <a:cs typeface="Times New Roman" panose="02020603050405020304" pitchFamily="18" charset="0"/>
              </a:rPr>
              <a:t>the provided emails to match your organization’s tone, or integrate them into existing onboarding campaigns.</a:t>
            </a:r>
          </a:p>
          <a:p>
            <a:pPr marL="274320" indent="-27432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For organizations issuing HELOC debit </a:t>
            </a:r>
            <a:r>
              <a:rPr lang="en-US" kern="100" dirty="0">
                <a:solidFill>
                  <a:srgbClr val="002060"/>
                </a:solidFill>
                <a:cs typeface="Times New Roman" panose="02020603050405020304" pitchFamily="18" charset="0"/>
              </a:rPr>
              <a:t>cards, the </a:t>
            </a:r>
            <a:r>
              <a:rPr lang="en-US" b="1" kern="100" dirty="0">
                <a:solidFill>
                  <a:srgbClr val="002060"/>
                </a:solidFill>
                <a:cs typeface="Times New Roman" panose="02020603050405020304" pitchFamily="18" charset="0"/>
              </a:rPr>
              <a:t>middle section </a:t>
            </a:r>
            <a:r>
              <a:rPr lang="en-US" kern="100" dirty="0">
                <a:solidFill>
                  <a:srgbClr val="002060"/>
                </a:solidFill>
                <a:cs typeface="Times New Roman" panose="02020603050405020304" pitchFamily="18" charset="0"/>
              </a:rPr>
              <a:t>of the journey supports card delivery and activation; all other communications apply universally.</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Validate </a:t>
            </a:r>
            <a:r>
              <a:rPr lang="en-US" b="1" kern="100" dirty="0">
                <a:solidFill>
                  <a:srgbClr val="002060"/>
                </a:solidFill>
                <a:cs typeface="Times New Roman" panose="02020603050405020304" pitchFamily="18" charset="0"/>
              </a:rPr>
              <a:t>inline conditions </a:t>
            </a:r>
            <a:r>
              <a:rPr lang="en-US" kern="100" dirty="0">
                <a:solidFill>
                  <a:srgbClr val="002060"/>
                </a:solidFill>
                <a:cs typeface="Times New Roman" panose="02020603050405020304" pitchFamily="18" charset="0"/>
              </a:rPr>
              <a:t>before activation, including Debit Card Issued and Activated dates, active loan statuses, and valid loan/funded date ranges.</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Contacts </a:t>
            </a:r>
            <a:r>
              <a:rPr lang="en-US" b="1" kern="100" dirty="0">
                <a:solidFill>
                  <a:srgbClr val="002060"/>
                </a:solidFill>
                <a:cs typeface="Times New Roman" panose="02020603050405020304" pitchFamily="18" charset="0"/>
              </a:rPr>
              <a:t>automatically exit </a:t>
            </a:r>
            <a:r>
              <a:rPr lang="en-US" kern="100" dirty="0">
                <a:solidFill>
                  <a:srgbClr val="002060"/>
                </a:solidFill>
                <a:cs typeface="Times New Roman" panose="02020603050405020304" pitchFamily="18" charset="0"/>
              </a:rPr>
              <a:t>the journey if the HELOC becomes inactive, the contact is marked deceased, or the borrower unsubscribes. </a:t>
            </a:r>
          </a:p>
        </p:txBody>
      </p:sp>
      <p:pic>
        <p:nvPicPr>
          <p:cNvPr id="2" name="Picture 1" descr="A blue letter t on a black background&#10;&#10;Description automatically generated">
            <a:extLst>
              <a:ext uri="{FF2B5EF4-FFF2-40B4-BE49-F238E27FC236}">
                <a16:creationId xmlns:a16="http://schemas.microsoft.com/office/drawing/2014/main" id="{0DBD35F9-2C91-768B-7B96-2E306174A256}"/>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E3A9B060-7C30-54A3-43DE-E79B4720246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pic>
        <p:nvPicPr>
          <p:cNvPr id="9" name="Picture 8">
            <a:extLst>
              <a:ext uri="{FF2B5EF4-FFF2-40B4-BE49-F238E27FC236}">
                <a16:creationId xmlns:a16="http://schemas.microsoft.com/office/drawing/2014/main" id="{2A0D2FED-8881-4DA6-76E8-8299F8CAFA65}"/>
              </a:ext>
            </a:extLst>
          </p:cNvPr>
          <p:cNvPicPr>
            <a:picLocks noChangeAspect="1"/>
          </p:cNvPicPr>
          <p:nvPr/>
        </p:nvPicPr>
        <p:blipFill>
          <a:blip r:embed="rId4"/>
          <a:stretch>
            <a:fillRect/>
          </a:stretch>
        </p:blipFill>
        <p:spPr>
          <a:xfrm>
            <a:off x="522737" y="3160643"/>
            <a:ext cx="5876778" cy="3569027"/>
          </a:xfrm>
          <a:prstGeom prst="rect">
            <a:avLst/>
          </a:prstGeom>
        </p:spPr>
      </p:pic>
      <p:pic>
        <p:nvPicPr>
          <p:cNvPr id="11" name="Picture 10">
            <a:extLst>
              <a:ext uri="{FF2B5EF4-FFF2-40B4-BE49-F238E27FC236}">
                <a16:creationId xmlns:a16="http://schemas.microsoft.com/office/drawing/2014/main" id="{A75D1D30-2FC8-E06C-FAF7-7C9399186B2D}"/>
              </a:ext>
            </a:extLst>
          </p:cNvPr>
          <p:cNvPicPr>
            <a:picLocks noChangeAspect="1"/>
          </p:cNvPicPr>
          <p:nvPr/>
        </p:nvPicPr>
        <p:blipFill>
          <a:blip r:embed="rId5"/>
          <a:stretch>
            <a:fillRect/>
          </a:stretch>
        </p:blipFill>
        <p:spPr>
          <a:xfrm>
            <a:off x="522737" y="827103"/>
            <a:ext cx="5910851" cy="2208509"/>
          </a:xfrm>
          <a:prstGeom prst="rect">
            <a:avLst/>
          </a:prstGeom>
        </p:spPr>
      </p:pic>
    </p:spTree>
    <p:extLst>
      <p:ext uri="{BB962C8B-B14F-4D97-AF65-F5344CB8AC3E}">
        <p14:creationId xmlns:p14="http://schemas.microsoft.com/office/powerpoint/2010/main" val="379113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15E0C8DB-DE59-1C91-7B16-582130B03529}"/>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Say Hello to Your {{</a:t>
            </a:r>
            <a:r>
              <a:rPr lang="en-US" sz="1500" kern="100" dirty="0" err="1">
                <a:solidFill>
                  <a:srgbClr val="002060"/>
                </a:solidFill>
                <a:cs typeface="Times New Roman" panose="02020603050405020304" pitchFamily="18" charset="0"/>
              </a:rPr>
              <a:t>sender.company</a:t>
            </a:r>
            <a:r>
              <a:rPr lang="en-US" sz="1500" kern="100" dirty="0">
                <a:solidFill>
                  <a:srgbClr val="002060"/>
                </a:solidFill>
                <a:cs typeface="Times New Roman" panose="02020603050405020304" pitchFamily="18" charset="0"/>
              </a:rPr>
              <a:t>}} HELOC</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AEA3959B-56D2-CC80-C6EB-E42518F43F20}"/>
              </a:ext>
            </a:extLst>
          </p:cNvPr>
          <p:cNvSpPr txBox="1"/>
          <p:nvPr/>
        </p:nvSpPr>
        <p:spPr>
          <a:xfrm>
            <a:off x="4438649" y="1314450"/>
            <a:ext cx="7530410" cy="2893100"/>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Congratulations! You've been approved for a home equity line of credit (HELOC) from {{</a:t>
            </a:r>
            <a:r>
              <a:rPr lang="en-US" sz="1400" dirty="0" err="1">
                <a:solidFill>
                  <a:srgbClr val="002060"/>
                </a:solidFill>
              </a:rPr>
              <a:t>sender.company</a:t>
            </a:r>
            <a:r>
              <a:rPr lang="en-US" sz="1400" dirty="0">
                <a:solidFill>
                  <a:srgbClr val="002060"/>
                </a:solidFill>
              </a:rPr>
              <a:t>}}. Thank you for trusting us with your lending needs.</a:t>
            </a:r>
          </a:p>
          <a:p>
            <a:endParaRPr lang="en-US" sz="1400" dirty="0">
              <a:solidFill>
                <a:srgbClr val="002060"/>
              </a:solidFill>
            </a:endParaRPr>
          </a:p>
          <a:p>
            <a:r>
              <a:rPr lang="en-US" sz="1400" dirty="0">
                <a:solidFill>
                  <a:srgbClr val="002060"/>
                </a:solidFill>
              </a:rPr>
              <a:t>As we're preparing your new HELOC debit card, we wanted to share some popular uses for HELOCs. Whether you decide to renovate your home, consolidate debt, or pay off student loans, we're here to support you.</a:t>
            </a:r>
          </a:p>
          <a:p>
            <a:endParaRPr lang="en-US" sz="1400" dirty="0">
              <a:solidFill>
                <a:srgbClr val="002060"/>
              </a:solidFill>
            </a:endParaRPr>
          </a:p>
          <a:p>
            <a:r>
              <a:rPr lang="en-US" sz="1400" dirty="0">
                <a:solidFill>
                  <a:srgbClr val="002060"/>
                </a:solidFill>
              </a:rPr>
              <a:t>Some Ways You Can Use Your HELOC</a:t>
            </a:r>
          </a:p>
          <a:p>
            <a:endParaRPr lang="en-US" sz="1400" dirty="0">
              <a:solidFill>
                <a:srgbClr val="002060"/>
              </a:solidFill>
            </a:endParaRPr>
          </a:p>
          <a:p>
            <a:r>
              <a:rPr lang="en-US" sz="1400" dirty="0">
                <a:solidFill>
                  <a:srgbClr val="002060"/>
                </a:solidFill>
              </a:rPr>
              <a:t>If you have any questions about getting started with your HELOC, call us at {{</a:t>
            </a:r>
            <a:r>
              <a:rPr lang="en-US" sz="1400" dirty="0" err="1">
                <a:solidFill>
                  <a:srgbClr val="002060"/>
                </a:solidFill>
              </a:rPr>
              <a:t>sender.phone_office</a:t>
            </a:r>
            <a:r>
              <a:rPr lang="en-US" sz="1400" dirty="0">
                <a:solidFill>
                  <a:srgbClr val="002060"/>
                </a:solidFill>
              </a:rPr>
              <a:t>}}. We're here to help!</a:t>
            </a:r>
            <a:endParaRPr lang="en-US" sz="1400" dirty="0">
              <a:solidFill>
                <a:srgbClr val="002060"/>
              </a:solidFill>
              <a:highlight>
                <a:srgbClr val="FFFF00"/>
              </a:highlight>
            </a:endParaRPr>
          </a:p>
        </p:txBody>
      </p:sp>
      <p:pic>
        <p:nvPicPr>
          <p:cNvPr id="9" name="Picture 8" descr="A person painting a wall&#10;&#10;AI-generated content may be incorrect.">
            <a:extLst>
              <a:ext uri="{FF2B5EF4-FFF2-40B4-BE49-F238E27FC236}">
                <a16:creationId xmlns:a16="http://schemas.microsoft.com/office/drawing/2014/main" id="{0F18B5E8-209D-A136-8BFD-59CE29FED2DD}"/>
              </a:ext>
            </a:extLst>
          </p:cNvPr>
          <p:cNvPicPr>
            <a:picLocks noChangeAspect="1"/>
          </p:cNvPicPr>
          <p:nvPr/>
        </p:nvPicPr>
        <p:blipFill>
          <a:blip r:embed="rId4"/>
          <a:stretch>
            <a:fillRect/>
          </a:stretch>
        </p:blipFill>
        <p:spPr>
          <a:xfrm>
            <a:off x="613317" y="910763"/>
            <a:ext cx="3368131" cy="4870835"/>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19901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4FA67-8A7E-AB74-9291-EBBAEFD9D9A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B5315FC3-044D-2EAA-BCD2-D4820B72EF8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6485457-CA51-3E71-B708-89FB5BEAAF1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EC084F83-3DB8-AFAF-59EB-C032DEC92E83}"/>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Your {{</a:t>
            </a:r>
            <a:r>
              <a:rPr lang="en-US" sz="1500" kern="100" dirty="0" err="1">
                <a:solidFill>
                  <a:srgbClr val="002060"/>
                </a:solidFill>
                <a:cs typeface="Times New Roman" panose="02020603050405020304" pitchFamily="18" charset="0"/>
              </a:rPr>
              <a:t>sender.company</a:t>
            </a:r>
            <a:r>
              <a:rPr lang="en-US" sz="1500" kern="100" dirty="0">
                <a:solidFill>
                  <a:srgbClr val="002060"/>
                </a:solidFill>
                <a:cs typeface="Times New Roman" panose="02020603050405020304" pitchFamily="18" charset="0"/>
              </a:rPr>
              <a:t>}} HELOC Debit Card Is on the Way</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3C894951-579F-3063-298D-5B2400107A3D}"/>
              </a:ext>
            </a:extLst>
          </p:cNvPr>
          <p:cNvSpPr txBox="1"/>
          <p:nvPr/>
        </p:nvSpPr>
        <p:spPr>
          <a:xfrm>
            <a:off x="4438649" y="1314450"/>
            <a:ext cx="7530410" cy="2893100"/>
          </a:xfrm>
          <a:prstGeom prst="rect">
            <a:avLst/>
          </a:prstGeom>
          <a:noFill/>
        </p:spPr>
        <p:txBody>
          <a:bodyPr wrap="square" rtlCol="0">
            <a:spAutoFit/>
          </a:bodyPr>
          <a:lstStyle/>
          <a:p>
            <a:r>
              <a:rPr lang="en-US" sz="1400" dirty="0">
                <a:solidFill>
                  <a:srgbClr val="002060"/>
                </a:solidFill>
              </a:rPr>
              <a:t>Hi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Congratulations on opening your {{</a:t>
            </a:r>
            <a:r>
              <a:rPr lang="en-US" sz="1400" dirty="0" err="1">
                <a:solidFill>
                  <a:srgbClr val="002060"/>
                </a:solidFill>
              </a:rPr>
              <a:t>sender.company</a:t>
            </a:r>
            <a:r>
              <a:rPr lang="en-US" sz="1400" dirty="0">
                <a:solidFill>
                  <a:srgbClr val="002060"/>
                </a:solidFill>
              </a:rPr>
              <a:t>}} HELOC account.</a:t>
            </a:r>
          </a:p>
          <a:p>
            <a:endParaRPr lang="en-US" sz="1400" dirty="0">
              <a:solidFill>
                <a:srgbClr val="002060"/>
              </a:solidFill>
            </a:endParaRPr>
          </a:p>
          <a:p>
            <a:r>
              <a:rPr lang="en-US" sz="1400" dirty="0">
                <a:solidFill>
                  <a:srgbClr val="002060"/>
                </a:solidFill>
              </a:rPr>
              <a:t>We wanted to remind you to watch your mail for your new HELOC debit card as it should arrive soon. While you're waiting, you can learn how to activate and use your card through the link below.</a:t>
            </a:r>
          </a:p>
          <a:p>
            <a:endParaRPr lang="en-US" sz="1400" dirty="0">
              <a:solidFill>
                <a:srgbClr val="002060"/>
              </a:solidFill>
            </a:endParaRPr>
          </a:p>
          <a:p>
            <a:r>
              <a:rPr lang="en-US" sz="1400" dirty="0">
                <a:solidFill>
                  <a:srgbClr val="002060"/>
                </a:solidFill>
              </a:rPr>
              <a:t>How to Activate Your New HELOC Debit Card</a:t>
            </a:r>
          </a:p>
          <a:p>
            <a:endParaRPr lang="en-US" sz="1400" dirty="0">
              <a:solidFill>
                <a:srgbClr val="002060"/>
              </a:solidFill>
            </a:endParaRPr>
          </a:p>
          <a:p>
            <a:r>
              <a:rPr lang="en-US" sz="1400" dirty="0">
                <a:solidFill>
                  <a:srgbClr val="002060"/>
                </a:solidFill>
              </a:rPr>
              <a:t>Please feel free to contact us if you have questions. You can also contact us online, visit your local {{</a:t>
            </a:r>
            <a:r>
              <a:rPr lang="en-US" sz="1400" dirty="0" err="1">
                <a:solidFill>
                  <a:srgbClr val="002060"/>
                </a:solidFill>
              </a:rPr>
              <a:t>sender.company</a:t>
            </a:r>
            <a:r>
              <a:rPr lang="en-US" sz="1400" dirty="0">
                <a:solidFill>
                  <a:srgbClr val="002060"/>
                </a:solidFill>
              </a:rPr>
              <a:t>}} branch, or speak with one of our HELOC specialists by calling {{</a:t>
            </a:r>
            <a:r>
              <a:rPr lang="en-US" sz="1400" dirty="0" err="1">
                <a:solidFill>
                  <a:srgbClr val="002060"/>
                </a:solidFill>
              </a:rPr>
              <a:t>sender.phone_office</a:t>
            </a:r>
            <a:r>
              <a:rPr lang="en-US" sz="1400" dirty="0">
                <a:solidFill>
                  <a:srgbClr val="002060"/>
                </a:solidFill>
              </a:rPr>
              <a:t>}}.</a:t>
            </a:r>
            <a:endParaRPr lang="en-US" sz="1400" dirty="0">
              <a:solidFill>
                <a:srgbClr val="002060"/>
              </a:solidFill>
              <a:highlight>
                <a:srgbClr val="FFFF00"/>
              </a:highlight>
            </a:endParaRPr>
          </a:p>
        </p:txBody>
      </p:sp>
      <p:pic>
        <p:nvPicPr>
          <p:cNvPr id="7" name="Picture 6" descr="A close-up of a person's hands holding a booklet&#10;&#10;AI-generated content may be incorrect.">
            <a:extLst>
              <a:ext uri="{FF2B5EF4-FFF2-40B4-BE49-F238E27FC236}">
                <a16:creationId xmlns:a16="http://schemas.microsoft.com/office/drawing/2014/main" id="{2EFDFED1-97DB-2249-157D-31F096612276}"/>
              </a:ext>
            </a:extLst>
          </p:cNvPr>
          <p:cNvPicPr>
            <a:picLocks noChangeAspect="1"/>
          </p:cNvPicPr>
          <p:nvPr/>
        </p:nvPicPr>
        <p:blipFill>
          <a:blip r:embed="rId4"/>
          <a:stretch>
            <a:fillRect/>
          </a:stretch>
        </p:blipFill>
        <p:spPr>
          <a:xfrm>
            <a:off x="613318" y="910764"/>
            <a:ext cx="3368132" cy="4853567"/>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836003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D4BD4-BC40-53B1-23A0-757DC9EC5FBE}"/>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FAD5072E-537C-A1EF-553E-3CE73A6C2A3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83B29002-B29F-0114-D36B-84172E71AF6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C194E306-9051-9E38-7D98-19877C6DF210}"/>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You're just one step away from accessing your HELOC funds</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00E048C2-570D-0555-E3E6-A2EFAB6CED98}"/>
              </a:ext>
            </a:extLst>
          </p:cNvPr>
          <p:cNvSpPr txBox="1"/>
          <p:nvPr/>
        </p:nvSpPr>
        <p:spPr>
          <a:xfrm>
            <a:off x="4438649" y="1314450"/>
            <a:ext cx="7530410" cy="3539430"/>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By now, you should have received your new {{</a:t>
            </a:r>
            <a:r>
              <a:rPr lang="en-US" sz="1400" dirty="0" err="1">
                <a:solidFill>
                  <a:srgbClr val="002060"/>
                </a:solidFill>
              </a:rPr>
              <a:t>sender.company</a:t>
            </a:r>
            <a:r>
              <a:rPr lang="en-US" sz="1400" dirty="0">
                <a:solidFill>
                  <a:srgbClr val="002060"/>
                </a:solidFill>
              </a:rPr>
              <a:t>}} HELOC debit card in the mail. If it hasn't arrived, contact us at {{</a:t>
            </a:r>
            <a:r>
              <a:rPr lang="en-US" sz="1400" dirty="0" err="1">
                <a:solidFill>
                  <a:srgbClr val="002060"/>
                </a:solidFill>
              </a:rPr>
              <a:t>sender.phone_office</a:t>
            </a:r>
            <a:r>
              <a:rPr lang="en-US" sz="1400" dirty="0">
                <a:solidFill>
                  <a:srgbClr val="002060"/>
                </a:solidFill>
              </a:rPr>
              <a:t>}}.</a:t>
            </a:r>
          </a:p>
          <a:p>
            <a:endParaRPr lang="en-US" sz="1400" dirty="0">
              <a:solidFill>
                <a:srgbClr val="002060"/>
              </a:solidFill>
            </a:endParaRPr>
          </a:p>
          <a:p>
            <a:r>
              <a:rPr lang="en-US" sz="1400" dirty="0">
                <a:solidFill>
                  <a:srgbClr val="002060"/>
                </a:solidFill>
              </a:rPr>
              <a:t>After you activate your card, you can access your credit line's funds. This debit card works like other debit cards linked to bank accounts, so you can use it to pay for purchases. Follow the link below to begin the easy activation process.</a:t>
            </a:r>
          </a:p>
          <a:p>
            <a:endParaRPr lang="en-US" sz="1400" dirty="0">
              <a:solidFill>
                <a:srgbClr val="002060"/>
              </a:solidFill>
            </a:endParaRPr>
          </a:p>
          <a:p>
            <a:r>
              <a:rPr lang="en-US" sz="1400" dirty="0">
                <a:solidFill>
                  <a:srgbClr val="002060"/>
                </a:solidFill>
              </a:rPr>
              <a:t>Activate Your HELOC Debit Card Here</a:t>
            </a:r>
          </a:p>
          <a:p>
            <a:endParaRPr lang="en-US" sz="1400" dirty="0">
              <a:solidFill>
                <a:srgbClr val="002060"/>
              </a:solidFill>
            </a:endParaRPr>
          </a:p>
          <a:p>
            <a:r>
              <a:rPr lang="en-US" sz="1400" dirty="0">
                <a:solidFill>
                  <a:srgbClr val="002060"/>
                </a:solidFill>
              </a:rPr>
              <a:t>If you have problems activating your card, you can visit us online at {{</a:t>
            </a:r>
            <a:r>
              <a:rPr lang="en-US" sz="1400" dirty="0" err="1">
                <a:solidFill>
                  <a:srgbClr val="002060"/>
                </a:solidFill>
              </a:rPr>
              <a:t>sender.website</a:t>
            </a:r>
            <a:r>
              <a:rPr lang="en-US" sz="1400" dirty="0">
                <a:solidFill>
                  <a:srgbClr val="002060"/>
                </a:solidFill>
              </a:rPr>
              <a:t>}}, visit your local {{</a:t>
            </a:r>
            <a:r>
              <a:rPr lang="en-US" sz="1400" dirty="0" err="1">
                <a:solidFill>
                  <a:srgbClr val="002060"/>
                </a:solidFill>
              </a:rPr>
              <a:t>sender.company</a:t>
            </a:r>
            <a:r>
              <a:rPr lang="en-US" sz="1400" dirty="0">
                <a:solidFill>
                  <a:srgbClr val="002060"/>
                </a:solidFill>
              </a:rPr>
              <a:t>}} branch, or speak with one of our HELOC specialists by calling {{</a:t>
            </a:r>
            <a:r>
              <a:rPr lang="en-US" sz="1400" dirty="0" err="1">
                <a:solidFill>
                  <a:srgbClr val="002060"/>
                </a:solidFill>
              </a:rPr>
              <a:t>sender.phone_office</a:t>
            </a:r>
            <a:r>
              <a:rPr lang="en-US" sz="1400" dirty="0">
                <a:solidFill>
                  <a:srgbClr val="002060"/>
                </a:solidFill>
              </a:rPr>
              <a:t>}}.</a:t>
            </a:r>
          </a:p>
          <a:p>
            <a:endParaRPr lang="en-US" sz="1400" dirty="0">
              <a:solidFill>
                <a:srgbClr val="002060"/>
              </a:solidFill>
            </a:endParaRPr>
          </a:p>
          <a:p>
            <a:r>
              <a:rPr lang="en-US" sz="1400" dirty="0">
                <a:solidFill>
                  <a:srgbClr val="002060"/>
                </a:solidFill>
              </a:rPr>
              <a:t>Thank you for choosing {{</a:t>
            </a:r>
            <a:r>
              <a:rPr lang="en-US" sz="1400" dirty="0" err="1">
                <a:solidFill>
                  <a:srgbClr val="002060"/>
                </a:solidFill>
              </a:rPr>
              <a:t>sender.company</a:t>
            </a:r>
            <a:r>
              <a:rPr lang="en-US" sz="1400" dirty="0">
                <a:solidFill>
                  <a:srgbClr val="002060"/>
                </a:solidFill>
              </a:rPr>
              <a:t>}}.</a:t>
            </a:r>
            <a:endParaRPr lang="en-US" sz="1400" dirty="0">
              <a:solidFill>
                <a:srgbClr val="002060"/>
              </a:solidFill>
              <a:highlight>
                <a:srgbClr val="FFFF00"/>
              </a:highlight>
            </a:endParaRPr>
          </a:p>
        </p:txBody>
      </p:sp>
      <p:pic>
        <p:nvPicPr>
          <p:cNvPr id="7" name="Picture 6" descr="A person holding a remote&#10;&#10;AI-generated content may be incorrect.">
            <a:extLst>
              <a:ext uri="{FF2B5EF4-FFF2-40B4-BE49-F238E27FC236}">
                <a16:creationId xmlns:a16="http://schemas.microsoft.com/office/drawing/2014/main" id="{4AB7D6FE-352B-AAF6-946C-2F99DC1FD9A5}"/>
              </a:ext>
            </a:extLst>
          </p:cNvPr>
          <p:cNvPicPr>
            <a:picLocks noChangeAspect="1"/>
          </p:cNvPicPr>
          <p:nvPr/>
        </p:nvPicPr>
        <p:blipFill>
          <a:blip r:embed="rId4"/>
          <a:stretch>
            <a:fillRect/>
          </a:stretch>
        </p:blipFill>
        <p:spPr>
          <a:xfrm>
            <a:off x="613318" y="910764"/>
            <a:ext cx="3368132" cy="511265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006019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05924-26F7-DDD1-4CAF-C29375087DB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C97C595A-4CC2-715D-E9F5-F07A64943C0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374AE6D-6291-E91B-C0CA-D369588FB99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A2357CD0-7490-DB10-09D5-036B506C731D}"/>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How to Manage Your HELOC Account</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F6218196-94CA-86E4-E32C-AA6B489D3E2F}"/>
              </a:ext>
            </a:extLst>
          </p:cNvPr>
          <p:cNvSpPr txBox="1"/>
          <p:nvPr/>
        </p:nvSpPr>
        <p:spPr>
          <a:xfrm>
            <a:off x="4438648" y="1314450"/>
            <a:ext cx="7369039" cy="4616648"/>
          </a:xfrm>
          <a:prstGeom prst="rect">
            <a:avLst/>
          </a:prstGeom>
          <a:noFill/>
        </p:spPr>
        <p:txBody>
          <a:bodyPr wrap="square" rtlCol="0">
            <a:spAutoFit/>
          </a:bodyPr>
          <a:lstStyle>
            <a:defPPr>
              <a:defRPr lang="en-US"/>
            </a:defPPr>
            <a:lvl1pPr>
              <a:defRPr sz="1400">
                <a:solidFill>
                  <a:srgbClr val="002060"/>
                </a:solidFill>
              </a:defRPr>
            </a:lvl1pPr>
          </a:lstStyle>
          <a:p>
            <a:r>
              <a:rPr lang="en-US" dirty="0"/>
              <a:t>Hi {{</a:t>
            </a:r>
            <a:r>
              <a:rPr lang="en-US" dirty="0" err="1"/>
              <a:t>recipient.f_name</a:t>
            </a:r>
            <a:r>
              <a:rPr lang="en-US" dirty="0"/>
              <a:t>}},</a:t>
            </a:r>
          </a:p>
          <a:p>
            <a:endParaRPr lang="en-US" dirty="0"/>
          </a:p>
          <a:p>
            <a:r>
              <a:rPr lang="en-US" dirty="0"/>
              <a:t>Now that you've been approved for your Home Equity Line of Credit (HELOC), you can monitor your account's activities and balance by viewing your Online Banking accounts page, or our {{</a:t>
            </a:r>
            <a:r>
              <a:rPr lang="en-US" dirty="0" err="1"/>
              <a:t>sender.company</a:t>
            </a:r>
            <a:r>
              <a:rPr lang="en-US" dirty="0"/>
              <a:t>}} mobile app. It's an easy, fast way to keep track of your transactions and make sure your account is always secure.</a:t>
            </a:r>
          </a:p>
          <a:p>
            <a:endParaRPr lang="en-US" dirty="0"/>
          </a:p>
          <a:p>
            <a:r>
              <a:rPr lang="en-US" dirty="0"/>
              <a:t>If you're wondering how to access your HELOC funds, here's an example. Let's say you've decided to use your HELOC to consolidate your high-interest debts and save money.</a:t>
            </a:r>
          </a:p>
          <a:p>
            <a:endParaRPr lang="en-US" dirty="0"/>
          </a:p>
          <a:p>
            <a:r>
              <a:rPr lang="en-US" dirty="0"/>
              <a:t>1.  Review your HELOC account online after you've activated your HELOC debit card.</a:t>
            </a:r>
          </a:p>
          <a:p>
            <a:r>
              <a:rPr lang="en-US" dirty="0"/>
              <a:t>2. Add up the balances of your high-interest debts. These may be credit cards or unsecured loans, such as an auto loan.</a:t>
            </a:r>
          </a:p>
          <a:p>
            <a:r>
              <a:rPr lang="en-US" dirty="0"/>
              <a:t>3.  Transfer funds from your HELOC to your bank account to pay off some or all of these debts.</a:t>
            </a:r>
          </a:p>
          <a:p>
            <a:r>
              <a:rPr lang="en-US" dirty="0"/>
              <a:t>4. You may also be able to pay them off directly with your HELOC funds.</a:t>
            </a:r>
          </a:p>
          <a:p>
            <a:r>
              <a:rPr lang="en-US" dirty="0"/>
              <a:t>5. Review your HELOC's balance and decide on a repayment plan that fits your budget.</a:t>
            </a:r>
          </a:p>
          <a:p>
            <a:endParaRPr lang="en-US" dirty="0"/>
          </a:p>
          <a:p>
            <a:r>
              <a:rPr lang="en-US" dirty="0"/>
              <a:t>Whether you've been planning to carry out some home improvements, consolidate debt or make a major purchase, your {{</a:t>
            </a:r>
            <a:r>
              <a:rPr lang="en-US" dirty="0" err="1"/>
              <a:t>sender.company</a:t>
            </a:r>
            <a:r>
              <a:rPr lang="en-US" dirty="0"/>
              <a:t>}} HELOC is here to help you make it happen.</a:t>
            </a:r>
          </a:p>
          <a:p>
            <a:endParaRPr lang="en-US" dirty="0"/>
          </a:p>
          <a:p>
            <a:r>
              <a:rPr lang="en-US" dirty="0"/>
              <a:t>Feel free to call {{</a:t>
            </a:r>
            <a:r>
              <a:rPr lang="en-US" dirty="0" err="1"/>
              <a:t>sender.phone_office</a:t>
            </a:r>
            <a:r>
              <a:rPr lang="en-US" dirty="0"/>
              <a:t>}} or visit us at your local branch if you have questions.</a:t>
            </a:r>
          </a:p>
        </p:txBody>
      </p:sp>
      <p:pic>
        <p:nvPicPr>
          <p:cNvPr id="7" name="Picture 6">
            <a:extLst>
              <a:ext uri="{FF2B5EF4-FFF2-40B4-BE49-F238E27FC236}">
                <a16:creationId xmlns:a16="http://schemas.microsoft.com/office/drawing/2014/main" id="{993DFE5A-24BF-DD1C-9775-34819E752372}"/>
              </a:ext>
            </a:extLst>
          </p:cNvPr>
          <p:cNvPicPr>
            <a:picLocks noChangeAspect="1"/>
          </p:cNvPicPr>
          <p:nvPr/>
        </p:nvPicPr>
        <p:blipFill>
          <a:blip r:embed="rId4"/>
          <a:srcRect/>
          <a:stretch/>
        </p:blipFill>
        <p:spPr>
          <a:xfrm>
            <a:off x="613318" y="945116"/>
            <a:ext cx="3143176" cy="5750201"/>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982432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758F-3287-290C-9374-0623F5C9FB5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DE7ADFB-EE7B-E085-B356-7AC6FE195428}"/>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564DDF3-36B1-0FE6-4A48-004F1FF36986}"/>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Onboarding</a:t>
            </a:r>
          </a:p>
        </p:txBody>
      </p:sp>
      <p:sp>
        <p:nvSpPr>
          <p:cNvPr id="2" name="Text Placeholder 3">
            <a:extLst>
              <a:ext uri="{FF2B5EF4-FFF2-40B4-BE49-F238E27FC236}">
                <a16:creationId xmlns:a16="http://schemas.microsoft.com/office/drawing/2014/main" id="{05D1054C-1F5F-4988-1DDA-EFB9350CE8AC}"/>
              </a:ext>
            </a:extLst>
          </p:cNvPr>
          <p:cNvSpPr txBox="1">
            <a:spLocks/>
          </p:cNvSpPr>
          <p:nvPr/>
        </p:nvSpPr>
        <p:spPr>
          <a:xfrm>
            <a:off x="4438648" y="910764"/>
            <a:ext cx="7652947"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Need Help with Your {{</a:t>
            </a:r>
            <a:r>
              <a:rPr lang="en-US" sz="1500" kern="100" dirty="0" err="1">
                <a:solidFill>
                  <a:srgbClr val="002060"/>
                </a:solidFill>
                <a:cs typeface="Times New Roman" panose="02020603050405020304" pitchFamily="18" charset="0"/>
              </a:rPr>
              <a:t>sender.company</a:t>
            </a:r>
            <a:r>
              <a:rPr lang="en-US" sz="1500" kern="100" dirty="0">
                <a:solidFill>
                  <a:srgbClr val="002060"/>
                </a:solidFill>
                <a:cs typeface="Times New Roman" panose="02020603050405020304" pitchFamily="18" charset="0"/>
              </a:rPr>
              <a:t>}} HELOC? We're ready to assist.</a:t>
            </a:r>
            <a:endParaRPr lang="en-US" sz="1500" kern="100" dirty="0">
              <a:solidFill>
                <a:srgbClr val="002060"/>
              </a:solidFill>
              <a:highlight>
                <a:srgbClr val="FFFF00"/>
              </a:highlight>
              <a:cs typeface="Times New Roman" panose="02020603050405020304" pitchFamily="18" charset="0"/>
            </a:endParaRPr>
          </a:p>
        </p:txBody>
      </p:sp>
      <p:sp>
        <p:nvSpPr>
          <p:cNvPr id="5" name="TextBox 4">
            <a:extLst>
              <a:ext uri="{FF2B5EF4-FFF2-40B4-BE49-F238E27FC236}">
                <a16:creationId xmlns:a16="http://schemas.microsoft.com/office/drawing/2014/main" id="{97F84743-109A-59D9-1F4C-5C021D3D04D7}"/>
              </a:ext>
            </a:extLst>
          </p:cNvPr>
          <p:cNvSpPr txBox="1"/>
          <p:nvPr/>
        </p:nvSpPr>
        <p:spPr>
          <a:xfrm>
            <a:off x="4438649" y="1314450"/>
            <a:ext cx="7530410" cy="3754874"/>
          </a:xfrm>
          <a:prstGeom prst="rect">
            <a:avLst/>
          </a:prstGeom>
          <a:noFill/>
        </p:spPr>
        <p:txBody>
          <a:bodyPr wrap="square" rtlCol="0">
            <a:spAutoFit/>
          </a:bodyPr>
          <a:lstStyle/>
          <a:p>
            <a:r>
              <a:rPr lang="en-US" sz="1400" dirty="0">
                <a:solidFill>
                  <a:srgbClr val="002060"/>
                </a:solidFill>
              </a:rPr>
              <a:t>Hi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It's been a while since you were approved for a home equity line of credit (HELOC). We hope you'll find your line of credit a convenient, economical way to accomplish your financial goals.</a:t>
            </a:r>
          </a:p>
          <a:p>
            <a:endParaRPr lang="en-US" sz="1400" dirty="0">
              <a:solidFill>
                <a:srgbClr val="002060"/>
              </a:solidFill>
            </a:endParaRPr>
          </a:p>
          <a:p>
            <a:r>
              <a:rPr lang="en-US" sz="1400" dirty="0">
                <a:solidFill>
                  <a:srgbClr val="002060"/>
                </a:solidFill>
              </a:rPr>
              <a:t>We noticed that you haven't activated your HELOC debit card, so we wanted to make sure that everything was okay.</a:t>
            </a:r>
          </a:p>
          <a:p>
            <a:endParaRPr lang="en-US" sz="1400" dirty="0">
              <a:solidFill>
                <a:srgbClr val="002060"/>
              </a:solidFill>
            </a:endParaRPr>
          </a:p>
          <a:p>
            <a:r>
              <a:rPr lang="en-US" sz="1400" dirty="0">
                <a:solidFill>
                  <a:srgbClr val="002060"/>
                </a:solidFill>
              </a:rPr>
              <a:t>If you never received your card, or have questions about activating it, the HELOC support team at {{</a:t>
            </a:r>
            <a:r>
              <a:rPr lang="en-US" sz="1400" dirty="0" err="1">
                <a:solidFill>
                  <a:srgbClr val="002060"/>
                </a:solidFill>
              </a:rPr>
              <a:t>sender.company</a:t>
            </a:r>
            <a:r>
              <a:rPr lang="en-US" sz="1400" dirty="0">
                <a:solidFill>
                  <a:srgbClr val="002060"/>
                </a:solidFill>
              </a:rPr>
              <a:t>}} can help you. Want to activate your card online? Visit the link below to activate it through your Online Banking account or log into your mobile app to activate.</a:t>
            </a:r>
          </a:p>
          <a:p>
            <a:endParaRPr lang="en-US" sz="1400" dirty="0">
              <a:solidFill>
                <a:srgbClr val="002060"/>
              </a:solidFill>
            </a:endParaRPr>
          </a:p>
          <a:p>
            <a:r>
              <a:rPr lang="en-US" sz="1400" dirty="0">
                <a:solidFill>
                  <a:srgbClr val="002060"/>
                </a:solidFill>
              </a:rPr>
              <a:t>Activate Your HELOC Debit Card</a:t>
            </a:r>
          </a:p>
          <a:p>
            <a:endParaRPr lang="en-US" sz="1400" dirty="0">
              <a:solidFill>
                <a:srgbClr val="002060"/>
              </a:solidFill>
            </a:endParaRPr>
          </a:p>
          <a:p>
            <a:r>
              <a:rPr lang="en-US" sz="1400" dirty="0">
                <a:solidFill>
                  <a:srgbClr val="002060"/>
                </a:solidFill>
              </a:rPr>
              <a:t>As always, feel free to contact us if you have questions or concerns. You visit us online at ((</a:t>
            </a:r>
            <a:r>
              <a:rPr lang="en-US" sz="1400" dirty="0" err="1">
                <a:solidFill>
                  <a:srgbClr val="002060"/>
                </a:solidFill>
              </a:rPr>
              <a:t>sender.website</a:t>
            </a:r>
            <a:r>
              <a:rPr lang="en-US" sz="1400" dirty="0">
                <a:solidFill>
                  <a:srgbClr val="002060"/>
                </a:solidFill>
              </a:rPr>
              <a:t>}}, visit your local {{</a:t>
            </a:r>
            <a:r>
              <a:rPr lang="en-US" sz="1400" dirty="0" err="1">
                <a:solidFill>
                  <a:srgbClr val="002060"/>
                </a:solidFill>
              </a:rPr>
              <a:t>sender.company</a:t>
            </a:r>
            <a:r>
              <a:rPr lang="en-US" sz="1400" dirty="0">
                <a:solidFill>
                  <a:srgbClr val="002060"/>
                </a:solidFill>
              </a:rPr>
              <a:t>}} branch, or speak with one of our a Expert Content HELOC specialists by calling (123) 456-7890.</a:t>
            </a:r>
            <a:endParaRPr lang="en-US" sz="1400" dirty="0">
              <a:solidFill>
                <a:srgbClr val="002060"/>
              </a:solidFill>
              <a:highlight>
                <a:srgbClr val="FFFF00"/>
              </a:highlight>
            </a:endParaRPr>
          </a:p>
        </p:txBody>
      </p:sp>
      <p:pic>
        <p:nvPicPr>
          <p:cNvPr id="7" name="Picture 6" descr="A close-up of a computer&#10;&#10;AI-generated content may be incorrect.">
            <a:extLst>
              <a:ext uri="{FF2B5EF4-FFF2-40B4-BE49-F238E27FC236}">
                <a16:creationId xmlns:a16="http://schemas.microsoft.com/office/drawing/2014/main" id="{06B0921F-750C-57B4-0067-D0B019539F78}"/>
              </a:ext>
            </a:extLst>
          </p:cNvPr>
          <p:cNvPicPr>
            <a:picLocks noChangeAspect="1"/>
          </p:cNvPicPr>
          <p:nvPr/>
        </p:nvPicPr>
        <p:blipFill>
          <a:blip r:embed="rId4"/>
          <a:stretch>
            <a:fillRect/>
          </a:stretch>
        </p:blipFill>
        <p:spPr>
          <a:xfrm>
            <a:off x="613316" y="910764"/>
            <a:ext cx="3368131" cy="549264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5733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261ae09e928316e940e3fb35fcf82d19">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7a0a952caff21115ba91b3da18069174"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Props1.xml><?xml version="1.0" encoding="utf-8"?>
<ds:datastoreItem xmlns:ds="http://schemas.openxmlformats.org/officeDocument/2006/customXml" ds:itemID="{B6944B5A-9354-4CB6-81A6-EDACA8A9C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docProps/app.xml><?xml version="1.0" encoding="utf-8"?>
<Properties xmlns="http://schemas.openxmlformats.org/officeDocument/2006/extended-properties" xmlns:vt="http://schemas.openxmlformats.org/officeDocument/2006/docPropsVTypes">
  <Template/>
  <TotalTime>39731</TotalTime>
  <Words>1980</Words>
  <Application>Microsoft Office PowerPoint</Application>
  <PresentationFormat>Widescreen</PresentationFormat>
  <Paragraphs>165</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Times New Roman</vt:lpstr>
      <vt:lpstr>Calibri</vt:lpstr>
      <vt:lpstr>Arial</vt:lpstr>
      <vt:lpstr>Barlow Medium</vt:lpstr>
      <vt:lpstr>Source Sans Pro</vt:lpstr>
      <vt:lpstr>Barlow</vt:lpstr>
      <vt:lpstr>Wingdings</vt:lpstr>
      <vt:lpstr>Objektiv Mk2 SemiBold</vt:lpstr>
      <vt:lpstr>Objektiv Mk2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51</cp:revision>
  <dcterms:created xsi:type="dcterms:W3CDTF">2021-06-10T15:34:01Z</dcterms:created>
  <dcterms:modified xsi:type="dcterms:W3CDTF">2025-11-04T18:16:16Z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