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6"/>
  </p:notesMasterIdLst>
  <p:sldIdLst>
    <p:sldId id="2076137455" r:id="rId5"/>
    <p:sldId id="2076137458" r:id="rId6"/>
    <p:sldId id="2076137467" r:id="rId7"/>
    <p:sldId id="2076137475" r:id="rId8"/>
    <p:sldId id="2076137468" r:id="rId9"/>
    <p:sldId id="2076137470" r:id="rId10"/>
    <p:sldId id="2076137471" r:id="rId11"/>
    <p:sldId id="2076137472" r:id="rId12"/>
    <p:sldId id="2076137473" r:id="rId13"/>
    <p:sldId id="2076137474" r:id="rId14"/>
    <p:sldId id="2076137469" r:id="rId15"/>
  </p:sldIdLst>
  <p:sldSz cx="12192000" cy="6858000"/>
  <p:notesSz cx="6858000" cy="9144000"/>
  <p:embeddedFontLst>
    <p:embeddedFont>
      <p:font typeface="Barlow" panose="00000500000000000000" pitchFamily="2" charset="0"/>
      <p:regular r:id="rId17"/>
      <p:bold r:id="rId18"/>
      <p:italic r:id="rId19"/>
      <p:boldItalic r:id="rId20"/>
    </p:embeddedFont>
    <p:embeddedFont>
      <p:font typeface="Barlow Medium" panose="00000600000000000000" pitchFamily="2" charset="0"/>
      <p:regular r:id="rId21"/>
      <p:italic r:id="rId22"/>
    </p:embeddedFont>
    <p:embeddedFont>
      <p:font typeface="Objektiv Mk2" panose="020B0702020204020203" pitchFamily="34" charset="0"/>
      <p:regular r:id="rId23"/>
      <p:bold r:id="rId24"/>
      <p:italic r:id="rId25"/>
      <p:boldItalic r:id="rId26"/>
    </p:embeddedFont>
    <p:embeddedFont>
      <p:font typeface="Objektiv Mk2 SemiBold" panose="020B0602020204020203" pitchFamily="34" charset="0"/>
      <p:regular r:id="rId27"/>
      <p:bold r:id="rId28"/>
    </p:embeddedFont>
    <p:embeddedFont>
      <p:font typeface="Source Sans Pro" panose="020B0503030403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77"/>
    <a:srgbClr val="0072CE"/>
    <a:srgbClr val="009B77"/>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19CCB-00DC-4F32-A23F-959BB39CDE3E}" v="31" dt="2025-11-03T20:32:49.9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63D19CCB-00DC-4F32-A23F-959BB39CDE3E}"/>
    <pc:docChg chg="undo custSel modSld">
      <pc:chgData name="Aubrey Olsen" userId="408c3e31-be18-4626-a9af-ec1f5bfcad06" providerId="ADAL" clId="{63D19CCB-00DC-4F32-A23F-959BB39CDE3E}" dt="2025-09-26T19:01:20.512" v="417" actId="20577"/>
      <pc:docMkLst>
        <pc:docMk/>
      </pc:docMkLst>
      <pc:sldChg chg="modSp mod">
        <pc:chgData name="Aubrey Olsen" userId="408c3e31-be18-4626-a9af-ec1f5bfcad06" providerId="ADAL" clId="{63D19CCB-00DC-4F32-A23F-959BB39CDE3E}" dt="2025-09-26T19:01:20.512" v="417" actId="20577"/>
        <pc:sldMkLst>
          <pc:docMk/>
          <pc:sldMk cId="2829215149" sldId="2076137458"/>
        </pc:sldMkLst>
      </pc:sldChg>
      <pc:sldChg chg="modSp mod">
        <pc:chgData name="Aubrey Olsen" userId="408c3e31-be18-4626-a9af-ec1f5bfcad06" providerId="ADAL" clId="{63D19CCB-00DC-4F32-A23F-959BB39CDE3E}" dt="2025-09-25T19:52:28.581" v="366" actId="14100"/>
        <pc:sldMkLst>
          <pc:docMk/>
          <pc:sldMk cId="4000095849" sldId="2076137467"/>
        </pc:sldMkLst>
      </pc:sldChg>
    </pc:docChg>
  </pc:docChgLst>
  <pc:docChgLst>
    <pc:chgData name="Aubrey Olsen" userId="408c3e31-be18-4626-a9af-ec1f5bfcad06" providerId="ADAL" clId="{FAD87B61-D275-4C4D-B910-430706BF1181}"/>
    <pc:docChg chg="undo redo custSel modSld">
      <pc:chgData name="Aubrey Olsen" userId="408c3e31-be18-4626-a9af-ec1f5bfcad06" providerId="ADAL" clId="{FAD87B61-D275-4C4D-B910-430706BF1181}" dt="2025-11-04T15:35:09.726" v="1267" actId="20577"/>
      <pc:docMkLst>
        <pc:docMk/>
      </pc:docMkLst>
      <pc:sldChg chg="modSp mod">
        <pc:chgData name="Aubrey Olsen" userId="408c3e31-be18-4626-a9af-ec1f5bfcad06" providerId="ADAL" clId="{FAD87B61-D275-4C4D-B910-430706BF1181}" dt="2025-11-04T15:34:46.076" v="1257" actId="20577"/>
        <pc:sldMkLst>
          <pc:docMk/>
          <pc:sldMk cId="2502691790" sldId="2076137455"/>
        </pc:sldMkLst>
        <pc:spChg chg="mod">
          <ac:chgData name="Aubrey Olsen" userId="408c3e31-be18-4626-a9af-ec1f5bfcad06" providerId="ADAL" clId="{FAD87B61-D275-4C4D-B910-430706BF1181}" dt="2025-11-04T15:34:46.076" v="1257" actId="20577"/>
          <ac:spMkLst>
            <pc:docMk/>
            <pc:sldMk cId="2502691790" sldId="2076137455"/>
            <ac:spMk id="3" creationId="{D1D0C212-2C65-3120-0FAF-E4A28B00A75E}"/>
          </ac:spMkLst>
        </pc:spChg>
      </pc:sldChg>
      <pc:sldChg chg="modSp mod">
        <pc:chgData name="Aubrey Olsen" userId="408c3e31-be18-4626-a9af-ec1f5bfcad06" providerId="ADAL" clId="{FAD87B61-D275-4C4D-B910-430706BF1181}" dt="2025-11-04T15:34:48.624" v="1258" actId="20577"/>
        <pc:sldMkLst>
          <pc:docMk/>
          <pc:sldMk cId="2829215149" sldId="2076137458"/>
        </pc:sldMkLst>
        <pc:spChg chg="mod">
          <ac:chgData name="Aubrey Olsen" userId="408c3e31-be18-4626-a9af-ec1f5bfcad06" providerId="ADAL" clId="{FAD87B61-D275-4C4D-B910-430706BF1181}" dt="2025-11-03T20:26:42.216" v="487" actId="20577"/>
          <ac:spMkLst>
            <pc:docMk/>
            <pc:sldMk cId="2829215149" sldId="2076137458"/>
            <ac:spMk id="3" creationId="{BA45EAB8-259F-9486-7E88-3E5064554E05}"/>
          </ac:spMkLst>
        </pc:spChg>
        <pc:spChg chg="mod">
          <ac:chgData name="Aubrey Olsen" userId="408c3e31-be18-4626-a9af-ec1f5bfcad06" providerId="ADAL" clId="{FAD87B61-D275-4C4D-B910-430706BF1181}" dt="2025-11-03T20:34:18.067" v="574" actId="20577"/>
          <ac:spMkLst>
            <pc:docMk/>
            <pc:sldMk cId="2829215149" sldId="2076137458"/>
            <ac:spMk id="4" creationId="{79C2D384-CBE4-5336-E128-D8E3A28CB40F}"/>
          </ac:spMkLst>
        </pc:spChg>
        <pc:spChg chg="mod">
          <ac:chgData name="Aubrey Olsen" userId="408c3e31-be18-4626-a9af-ec1f5bfcad06" providerId="ADAL" clId="{FAD87B61-D275-4C4D-B910-430706BF1181}" dt="2025-11-04T15:34:48.624" v="1258" actId="20577"/>
          <ac:spMkLst>
            <pc:docMk/>
            <pc:sldMk cId="2829215149" sldId="2076137458"/>
            <ac:spMk id="6" creationId="{CF2578B7-A0D3-C354-E31D-B896EDE0FC27}"/>
          </ac:spMkLst>
        </pc:spChg>
      </pc:sldChg>
      <pc:sldChg chg="addSp delSp modSp mod">
        <pc:chgData name="Aubrey Olsen" userId="408c3e31-be18-4626-a9af-ec1f5bfcad06" providerId="ADAL" clId="{FAD87B61-D275-4C4D-B910-430706BF1181}" dt="2025-11-04T15:34:50.821" v="1259" actId="20577"/>
        <pc:sldMkLst>
          <pc:docMk/>
          <pc:sldMk cId="4000095849" sldId="2076137467"/>
        </pc:sldMkLst>
        <pc:spChg chg="mod">
          <ac:chgData name="Aubrey Olsen" userId="408c3e31-be18-4626-a9af-ec1f5bfcad06" providerId="ADAL" clId="{FAD87B61-D275-4C4D-B910-430706BF1181}" dt="2025-11-04T14:38:52.835" v="1056" actId="113"/>
          <ac:spMkLst>
            <pc:docMk/>
            <pc:sldMk cId="4000095849" sldId="2076137467"/>
            <ac:spMk id="3" creationId="{2C8BFB8C-4798-5BA8-8ECF-3049525111F5}"/>
          </ac:spMkLst>
        </pc:spChg>
        <pc:spChg chg="mod">
          <ac:chgData name="Aubrey Olsen" userId="408c3e31-be18-4626-a9af-ec1f5bfcad06" providerId="ADAL" clId="{FAD87B61-D275-4C4D-B910-430706BF1181}" dt="2025-11-04T15:34:50.821" v="1259" actId="20577"/>
          <ac:spMkLst>
            <pc:docMk/>
            <pc:sldMk cId="4000095849" sldId="2076137467"/>
            <ac:spMk id="5" creationId="{36E99EE9-9C24-C7FA-54B0-0EC716897190}"/>
          </ac:spMkLst>
        </pc:spChg>
        <pc:picChg chg="add mod">
          <ac:chgData name="Aubrey Olsen" userId="408c3e31-be18-4626-a9af-ec1f5bfcad06" providerId="ADAL" clId="{FAD87B61-D275-4C4D-B910-430706BF1181}" dt="2025-11-03T20:30:56.198" v="537"/>
          <ac:picMkLst>
            <pc:docMk/>
            <pc:sldMk cId="4000095849" sldId="2076137467"/>
            <ac:picMk id="4" creationId="{C693470F-39A9-4A81-384A-2369825D4D46}"/>
          </ac:picMkLst>
        </pc:picChg>
        <pc:picChg chg="del mod modCrop">
          <ac:chgData name="Aubrey Olsen" userId="408c3e31-be18-4626-a9af-ec1f5bfcad06" providerId="ADAL" clId="{FAD87B61-D275-4C4D-B910-430706BF1181}" dt="2025-11-03T20:29:29.911" v="516" actId="21"/>
          <ac:picMkLst>
            <pc:docMk/>
            <pc:sldMk cId="4000095849" sldId="2076137467"/>
            <ac:picMk id="6" creationId="{5164BA05-0D5D-DFDB-90EA-A3B3878E9E2B}"/>
          </ac:picMkLst>
        </pc:picChg>
        <pc:picChg chg="add mod">
          <ac:chgData name="Aubrey Olsen" userId="408c3e31-be18-4626-a9af-ec1f5bfcad06" providerId="ADAL" clId="{FAD87B61-D275-4C4D-B910-430706BF1181}" dt="2025-11-03T20:32:24.505" v="562" actId="1076"/>
          <ac:picMkLst>
            <pc:docMk/>
            <pc:sldMk cId="4000095849" sldId="2076137467"/>
            <ac:picMk id="7" creationId="{C2649C2F-3275-9495-CC13-EE5CE6213D27}"/>
          </ac:picMkLst>
        </pc:picChg>
      </pc:sldChg>
      <pc:sldChg chg="modSp mod">
        <pc:chgData name="Aubrey Olsen" userId="408c3e31-be18-4626-a9af-ec1f5bfcad06" providerId="ADAL" clId="{FAD87B61-D275-4C4D-B910-430706BF1181}" dt="2025-11-04T15:34:55.284" v="1261" actId="20577"/>
        <pc:sldMkLst>
          <pc:docMk/>
          <pc:sldMk cId="1199019762" sldId="2076137468"/>
        </pc:sldMkLst>
        <pc:spChg chg="mod">
          <ac:chgData name="Aubrey Olsen" userId="408c3e31-be18-4626-a9af-ec1f5bfcad06" providerId="ADAL" clId="{FAD87B61-D275-4C4D-B910-430706BF1181}" dt="2025-11-04T15:34:55.284" v="1261" actId="20577"/>
          <ac:spMkLst>
            <pc:docMk/>
            <pc:sldMk cId="1199019762" sldId="2076137468"/>
            <ac:spMk id="3" creationId="{E7C2F5F1-C8D1-0B94-DDB6-457452A5A0C4}"/>
          </ac:spMkLst>
        </pc:spChg>
      </pc:sldChg>
      <pc:sldChg chg="modSp mod">
        <pc:chgData name="Aubrey Olsen" userId="408c3e31-be18-4626-a9af-ec1f5bfcad06" providerId="ADAL" clId="{FAD87B61-D275-4C4D-B910-430706BF1181}" dt="2025-11-04T15:35:09.726" v="1267" actId="20577"/>
        <pc:sldMkLst>
          <pc:docMk/>
          <pc:sldMk cId="3060189882" sldId="2076137469"/>
        </pc:sldMkLst>
        <pc:spChg chg="mod">
          <ac:chgData name="Aubrey Olsen" userId="408c3e31-be18-4626-a9af-ec1f5bfcad06" providerId="ADAL" clId="{FAD87B61-D275-4C4D-B910-430706BF1181}" dt="2025-11-04T15:35:09.726" v="1267" actId="20577"/>
          <ac:spMkLst>
            <pc:docMk/>
            <pc:sldMk cId="3060189882" sldId="2076137469"/>
            <ac:spMk id="5" creationId="{38284B8E-A7B8-F579-4318-E5BC28E0C65F}"/>
          </ac:spMkLst>
        </pc:spChg>
      </pc:sldChg>
      <pc:sldChg chg="modSp mod">
        <pc:chgData name="Aubrey Olsen" userId="408c3e31-be18-4626-a9af-ec1f5bfcad06" providerId="ADAL" clId="{FAD87B61-D275-4C4D-B910-430706BF1181}" dt="2025-11-04T15:34:57.667" v="1262" actId="20577"/>
        <pc:sldMkLst>
          <pc:docMk/>
          <pc:sldMk cId="3228290504" sldId="2076137470"/>
        </pc:sldMkLst>
        <pc:spChg chg="mod">
          <ac:chgData name="Aubrey Olsen" userId="408c3e31-be18-4626-a9af-ec1f5bfcad06" providerId="ADAL" clId="{FAD87B61-D275-4C4D-B910-430706BF1181}" dt="2025-11-04T15:34:57.667" v="1262" actId="20577"/>
          <ac:spMkLst>
            <pc:docMk/>
            <pc:sldMk cId="3228290504" sldId="2076137470"/>
            <ac:spMk id="3" creationId="{E0A3E4F2-BF93-5D73-0718-814A48B63BD4}"/>
          </ac:spMkLst>
        </pc:spChg>
      </pc:sldChg>
      <pc:sldChg chg="modSp mod">
        <pc:chgData name="Aubrey Olsen" userId="408c3e31-be18-4626-a9af-ec1f5bfcad06" providerId="ADAL" clId="{FAD87B61-D275-4C4D-B910-430706BF1181}" dt="2025-11-04T15:35:00.222" v="1263" actId="20577"/>
        <pc:sldMkLst>
          <pc:docMk/>
          <pc:sldMk cId="3635172263" sldId="2076137471"/>
        </pc:sldMkLst>
        <pc:spChg chg="mod">
          <ac:chgData name="Aubrey Olsen" userId="408c3e31-be18-4626-a9af-ec1f5bfcad06" providerId="ADAL" clId="{FAD87B61-D275-4C4D-B910-430706BF1181}" dt="2025-11-04T15:35:00.222" v="1263" actId="20577"/>
          <ac:spMkLst>
            <pc:docMk/>
            <pc:sldMk cId="3635172263" sldId="2076137471"/>
            <ac:spMk id="3" creationId="{2FE14825-87E4-8CEA-171D-0A1A1D8B319A}"/>
          </ac:spMkLst>
        </pc:spChg>
      </pc:sldChg>
      <pc:sldChg chg="modSp mod">
        <pc:chgData name="Aubrey Olsen" userId="408c3e31-be18-4626-a9af-ec1f5bfcad06" providerId="ADAL" clId="{FAD87B61-D275-4C4D-B910-430706BF1181}" dt="2025-11-04T15:35:02.726" v="1264" actId="20577"/>
        <pc:sldMkLst>
          <pc:docMk/>
          <pc:sldMk cId="2462184772" sldId="2076137472"/>
        </pc:sldMkLst>
        <pc:spChg chg="mod">
          <ac:chgData name="Aubrey Olsen" userId="408c3e31-be18-4626-a9af-ec1f5bfcad06" providerId="ADAL" clId="{FAD87B61-D275-4C4D-B910-430706BF1181}" dt="2025-11-04T15:35:02.726" v="1264" actId="20577"/>
          <ac:spMkLst>
            <pc:docMk/>
            <pc:sldMk cId="2462184772" sldId="2076137472"/>
            <ac:spMk id="3" creationId="{38DD4FEB-5248-519C-5682-A129099C5323}"/>
          </ac:spMkLst>
        </pc:spChg>
      </pc:sldChg>
      <pc:sldChg chg="modSp mod">
        <pc:chgData name="Aubrey Olsen" userId="408c3e31-be18-4626-a9af-ec1f5bfcad06" providerId="ADAL" clId="{FAD87B61-D275-4C4D-B910-430706BF1181}" dt="2025-11-04T15:35:05.242" v="1265" actId="20577"/>
        <pc:sldMkLst>
          <pc:docMk/>
          <pc:sldMk cId="670659028" sldId="2076137473"/>
        </pc:sldMkLst>
        <pc:spChg chg="mod">
          <ac:chgData name="Aubrey Olsen" userId="408c3e31-be18-4626-a9af-ec1f5bfcad06" providerId="ADAL" clId="{FAD87B61-D275-4C4D-B910-430706BF1181}" dt="2025-11-04T15:35:05.242" v="1265" actId="20577"/>
          <ac:spMkLst>
            <pc:docMk/>
            <pc:sldMk cId="670659028" sldId="2076137473"/>
            <ac:spMk id="3" creationId="{4A5DDFF4-762D-E98A-05A0-4486D82B0211}"/>
          </ac:spMkLst>
        </pc:spChg>
      </pc:sldChg>
      <pc:sldChg chg="modSp mod">
        <pc:chgData name="Aubrey Olsen" userId="408c3e31-be18-4626-a9af-ec1f5bfcad06" providerId="ADAL" clId="{FAD87B61-D275-4C4D-B910-430706BF1181}" dt="2025-11-04T15:35:07.709" v="1266" actId="20577"/>
        <pc:sldMkLst>
          <pc:docMk/>
          <pc:sldMk cId="2635236798" sldId="2076137474"/>
        </pc:sldMkLst>
        <pc:spChg chg="mod">
          <ac:chgData name="Aubrey Olsen" userId="408c3e31-be18-4626-a9af-ec1f5bfcad06" providerId="ADAL" clId="{FAD87B61-D275-4C4D-B910-430706BF1181}" dt="2025-11-04T15:35:07.709" v="1266" actId="20577"/>
          <ac:spMkLst>
            <pc:docMk/>
            <pc:sldMk cId="2635236798" sldId="2076137474"/>
            <ac:spMk id="3" creationId="{14C3FC29-7873-EEC5-D0B0-D79BBCB0A8CE}"/>
          </ac:spMkLst>
        </pc:spChg>
      </pc:sldChg>
      <pc:sldChg chg="addSp delSp modSp mod">
        <pc:chgData name="Aubrey Olsen" userId="408c3e31-be18-4626-a9af-ec1f5bfcad06" providerId="ADAL" clId="{FAD87B61-D275-4C4D-B910-430706BF1181}" dt="2025-11-04T15:34:52.847" v="1260" actId="20577"/>
        <pc:sldMkLst>
          <pc:docMk/>
          <pc:sldMk cId="1358240588" sldId="2076137475"/>
        </pc:sldMkLst>
        <pc:spChg chg="mod">
          <ac:chgData name="Aubrey Olsen" userId="408c3e31-be18-4626-a9af-ec1f5bfcad06" providerId="ADAL" clId="{FAD87B61-D275-4C4D-B910-430706BF1181}" dt="2025-11-04T14:40:50.241" v="1256" actId="14100"/>
          <ac:spMkLst>
            <pc:docMk/>
            <pc:sldMk cId="1358240588" sldId="2076137475"/>
            <ac:spMk id="3" creationId="{E6CE0B1D-9FD0-72D1-27D0-3E657ADE0913}"/>
          </ac:spMkLst>
        </pc:spChg>
        <pc:spChg chg="mod">
          <ac:chgData name="Aubrey Olsen" userId="408c3e31-be18-4626-a9af-ec1f5bfcad06" providerId="ADAL" clId="{FAD87B61-D275-4C4D-B910-430706BF1181}" dt="2025-11-04T15:34:52.847" v="1260" actId="20577"/>
          <ac:spMkLst>
            <pc:docMk/>
            <pc:sldMk cId="1358240588" sldId="2076137475"/>
            <ac:spMk id="5" creationId="{4A934572-ED76-23F0-4FEF-8D45CBAA4743}"/>
          </ac:spMkLst>
        </pc:spChg>
        <pc:picChg chg="mod ord modCrop">
          <ac:chgData name="Aubrey Olsen" userId="408c3e31-be18-4626-a9af-ec1f5bfcad06" providerId="ADAL" clId="{FAD87B61-D275-4C4D-B910-430706BF1181}" dt="2025-11-04T14:39:36.736" v="1064" actId="1076"/>
          <ac:picMkLst>
            <pc:docMk/>
            <pc:sldMk cId="1358240588" sldId="2076137475"/>
            <ac:picMk id="6" creationId="{F8102B49-D967-3A56-B4BD-7D12BCFBC6FF}"/>
          </ac:picMkLst>
        </pc:picChg>
        <pc:picChg chg="add del mod">
          <ac:chgData name="Aubrey Olsen" userId="408c3e31-be18-4626-a9af-ec1f5bfcad06" providerId="ADAL" clId="{FAD87B61-D275-4C4D-B910-430706BF1181}" dt="2025-11-03T20:29:26.454" v="514" actId="21"/>
          <ac:picMkLst>
            <pc:docMk/>
            <pc:sldMk cId="1358240588" sldId="2076137475"/>
            <ac:picMk id="7" creationId="{C2649C2F-3275-9495-CC13-EE5CE6213D27}"/>
          </ac:picMkLst>
        </pc:picChg>
        <pc:picChg chg="add mod">
          <ac:chgData name="Aubrey Olsen" userId="408c3e31-be18-4626-a9af-ec1f5bfcad06" providerId="ADAL" clId="{FAD87B61-D275-4C4D-B910-430706BF1181}" dt="2025-11-04T14:39:34.178" v="1063" actId="1076"/>
          <ac:picMkLst>
            <pc:docMk/>
            <pc:sldMk cId="1358240588" sldId="2076137475"/>
            <ac:picMk id="8" creationId="{5164BA05-0D5D-DFDB-90EA-A3B3878E9E2B}"/>
          </ac:picMkLst>
        </pc:picChg>
      </pc:sldChg>
    </pc:docChg>
  </pc:docChgLst>
  <pc:docChgLst>
    <pc:chgData name="Michael Young II" userId="405e737b-44fc-422e-9299-d9c38e74f8bd" providerId="ADAL" clId="{08A3ED08-F2AB-4B9F-B147-8F1BD96DB105}"/>
    <pc:docChg chg="undo custSel addSld delSld modSld">
      <pc:chgData name="Michael Young II" userId="405e737b-44fc-422e-9299-d9c38e74f8bd" providerId="ADAL" clId="{08A3ED08-F2AB-4B9F-B147-8F1BD96DB105}" dt="2025-09-12T19:21:16.933" v="221"/>
      <pc:docMkLst>
        <pc:docMk/>
      </pc:docMkLst>
      <pc:sldChg chg="modSp mod">
        <pc:chgData name="Michael Young II" userId="405e737b-44fc-422e-9299-d9c38e74f8bd" providerId="ADAL" clId="{08A3ED08-F2AB-4B9F-B147-8F1BD96DB105}" dt="2025-09-09T16:38:11.871" v="23" actId="20577"/>
        <pc:sldMkLst>
          <pc:docMk/>
          <pc:sldMk cId="2502691790" sldId="2076137455"/>
        </pc:sldMkLst>
      </pc:sldChg>
      <pc:sldChg chg="modSp">
        <pc:chgData name="Michael Young II" userId="405e737b-44fc-422e-9299-d9c38e74f8bd" providerId="ADAL" clId="{08A3ED08-F2AB-4B9F-B147-8F1BD96DB105}" dt="2025-09-09T16:52:03.393" v="54"/>
        <pc:sldMkLst>
          <pc:docMk/>
          <pc:sldMk cId="2829215149" sldId="2076137458"/>
        </pc:sldMkLst>
      </pc:sldChg>
      <pc:sldChg chg="del">
        <pc:chgData name="Michael Young II" userId="405e737b-44fc-422e-9299-d9c38e74f8bd" providerId="ADAL" clId="{08A3ED08-F2AB-4B9F-B147-8F1BD96DB105}" dt="2025-09-12T19:18:07.183" v="214" actId="47"/>
        <pc:sldMkLst>
          <pc:docMk/>
          <pc:sldMk cId="1144647131" sldId="2076137461"/>
        </pc:sldMkLst>
      </pc:sldChg>
      <pc:sldChg chg="del">
        <pc:chgData name="Michael Young II" userId="405e737b-44fc-422e-9299-d9c38e74f8bd" providerId="ADAL" clId="{08A3ED08-F2AB-4B9F-B147-8F1BD96DB105}" dt="2025-09-09T16:52:14.046" v="56" actId="47"/>
        <pc:sldMkLst>
          <pc:docMk/>
          <pc:sldMk cId="3069686960" sldId="2076137462"/>
        </pc:sldMkLst>
      </pc:sldChg>
      <pc:sldChg chg="del">
        <pc:chgData name="Michael Young II" userId="405e737b-44fc-422e-9299-d9c38e74f8bd" providerId="ADAL" clId="{08A3ED08-F2AB-4B9F-B147-8F1BD96DB105}" dt="2025-09-09T16:52:19.757" v="58" actId="47"/>
        <pc:sldMkLst>
          <pc:docMk/>
          <pc:sldMk cId="3835688041" sldId="2076137463"/>
        </pc:sldMkLst>
      </pc:sldChg>
      <pc:sldChg chg="del">
        <pc:chgData name="Michael Young II" userId="405e737b-44fc-422e-9299-d9c38e74f8bd" providerId="ADAL" clId="{08A3ED08-F2AB-4B9F-B147-8F1BD96DB105}" dt="2025-09-09T16:52:20.767" v="59" actId="47"/>
        <pc:sldMkLst>
          <pc:docMk/>
          <pc:sldMk cId="2565843096" sldId="2076137464"/>
        </pc:sldMkLst>
      </pc:sldChg>
      <pc:sldChg chg="del">
        <pc:chgData name="Michael Young II" userId="405e737b-44fc-422e-9299-d9c38e74f8bd" providerId="ADAL" clId="{08A3ED08-F2AB-4B9F-B147-8F1BD96DB105}" dt="2025-09-09T16:52:21.608" v="60" actId="47"/>
        <pc:sldMkLst>
          <pc:docMk/>
          <pc:sldMk cId="1161951137" sldId="2076137465"/>
        </pc:sldMkLst>
      </pc:sldChg>
      <pc:sldChg chg="modSp del">
        <pc:chgData name="Michael Young II" userId="405e737b-44fc-422e-9299-d9c38e74f8bd" providerId="ADAL" clId="{08A3ED08-F2AB-4B9F-B147-8F1BD96DB105}" dt="2025-09-12T19:19:29.617" v="215" actId="47"/>
        <pc:sldMkLst>
          <pc:docMk/>
          <pc:sldMk cId="4160585877" sldId="2076137466"/>
        </pc:sldMkLst>
      </pc:sldChg>
      <pc:sldChg chg="addSp delSp modSp mod">
        <pc:chgData name="Michael Young II" userId="405e737b-44fc-422e-9299-d9c38e74f8bd" providerId="ADAL" clId="{08A3ED08-F2AB-4B9F-B147-8F1BD96DB105}" dt="2025-09-11T14:20:25.498" v="213" actId="732"/>
        <pc:sldMkLst>
          <pc:docMk/>
          <pc:sldMk cId="4000095849" sldId="2076137467"/>
        </pc:sldMkLst>
      </pc:sldChg>
      <pc:sldChg chg="addSp delSp modSp mod">
        <pc:chgData name="Michael Young II" userId="405e737b-44fc-422e-9299-d9c38e74f8bd" providerId="ADAL" clId="{08A3ED08-F2AB-4B9F-B147-8F1BD96DB105}" dt="2025-09-11T13:30:26.239" v="173" actId="478"/>
        <pc:sldMkLst>
          <pc:docMk/>
          <pc:sldMk cId="1199019762" sldId="2076137468"/>
        </pc:sldMkLst>
      </pc:sldChg>
      <pc:sldChg chg="delSp modSp add mod">
        <pc:chgData name="Michael Young II" userId="405e737b-44fc-422e-9299-d9c38e74f8bd" providerId="ADAL" clId="{08A3ED08-F2AB-4B9F-B147-8F1BD96DB105}" dt="2025-09-12T19:21:16.933" v="221"/>
        <pc:sldMkLst>
          <pc:docMk/>
          <pc:sldMk cId="3060189882" sldId="2076137469"/>
        </pc:sldMkLst>
      </pc:sldChg>
      <pc:sldChg chg="addSp delSp modSp add mod">
        <pc:chgData name="Michael Young II" userId="405e737b-44fc-422e-9299-d9c38e74f8bd" providerId="ADAL" clId="{08A3ED08-F2AB-4B9F-B147-8F1BD96DB105}" dt="2025-09-11T13:30:00.765" v="167" actId="478"/>
        <pc:sldMkLst>
          <pc:docMk/>
          <pc:sldMk cId="3228290504" sldId="2076137470"/>
        </pc:sldMkLst>
      </pc:sldChg>
      <pc:sldChg chg="addSp delSp modSp add mod">
        <pc:chgData name="Michael Young II" userId="405e737b-44fc-422e-9299-d9c38e74f8bd" providerId="ADAL" clId="{08A3ED08-F2AB-4B9F-B147-8F1BD96DB105}" dt="2025-09-11T13:29:43.339" v="161" actId="478"/>
        <pc:sldMkLst>
          <pc:docMk/>
          <pc:sldMk cId="3635172263" sldId="2076137471"/>
        </pc:sldMkLst>
      </pc:sldChg>
      <pc:sldChg chg="addSp delSp modSp add mod replId">
        <pc:chgData name="Michael Young II" userId="405e737b-44fc-422e-9299-d9c38e74f8bd" providerId="ADAL" clId="{08A3ED08-F2AB-4B9F-B147-8F1BD96DB105}" dt="2025-09-11T13:29:20.330" v="155" actId="478"/>
        <pc:sldMkLst>
          <pc:docMk/>
          <pc:sldMk cId="2462184772" sldId="2076137472"/>
        </pc:sldMkLst>
      </pc:sldChg>
      <pc:sldChg chg="addSp delSp modSp add mod">
        <pc:chgData name="Michael Young II" userId="405e737b-44fc-422e-9299-d9c38e74f8bd" providerId="ADAL" clId="{08A3ED08-F2AB-4B9F-B147-8F1BD96DB105}" dt="2025-09-11T13:28:59.777" v="149" actId="478"/>
        <pc:sldMkLst>
          <pc:docMk/>
          <pc:sldMk cId="670659028" sldId="2076137473"/>
        </pc:sldMkLst>
      </pc:sldChg>
      <pc:sldChg chg="addSp delSp modSp add mod replId">
        <pc:chgData name="Michael Young II" userId="405e737b-44fc-422e-9299-d9c38e74f8bd" providerId="ADAL" clId="{08A3ED08-F2AB-4B9F-B147-8F1BD96DB105}" dt="2025-09-11T13:28:39.613" v="143" actId="478"/>
        <pc:sldMkLst>
          <pc:docMk/>
          <pc:sldMk cId="2635236798" sldId="2076137474"/>
        </pc:sldMkLst>
      </pc:sldChg>
      <pc:sldChg chg="add del">
        <pc:chgData name="Michael Young II" userId="405e737b-44fc-422e-9299-d9c38e74f8bd" providerId="ADAL" clId="{08A3ED08-F2AB-4B9F-B147-8F1BD96DB105}" dt="2025-09-11T14:19:13.095" v="205" actId="47"/>
        <pc:sldMkLst>
          <pc:docMk/>
          <pc:sldMk cId="1223298060" sldId="2076137475"/>
        </pc:sldMkLst>
      </pc:sldChg>
      <pc:sldChg chg="modSp add mod">
        <pc:chgData name="Michael Young II" userId="405e737b-44fc-422e-9299-d9c38e74f8bd" providerId="ADAL" clId="{08A3ED08-F2AB-4B9F-B147-8F1BD96DB105}" dt="2025-09-11T14:20:04.813" v="212" actId="14100"/>
        <pc:sldMkLst>
          <pc:docMk/>
          <pc:sldMk cId="1358240588" sldId="20761374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2D490-2B40-4093-D969-2EDAB82F3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E114D-5F7C-1496-CB9D-4BCA42D73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534D6-1EC3-96E8-2BB5-63326921A0CD}"/>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0A6B1DC0-497E-4CCB-3DEC-E1F0F3F7D9FB}"/>
              </a:ext>
            </a:extLst>
          </p:cNvPr>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129972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43382-7A2D-D713-4355-24895B10E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2D641-D753-C4CE-3AED-5E6D190C5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BB925-F717-968F-13A8-95AEB9C80537}"/>
              </a:ext>
            </a:extLst>
          </p:cNvPr>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a:extLst>
              <a:ext uri="{FF2B5EF4-FFF2-40B4-BE49-F238E27FC236}">
                <a16:creationId xmlns:a16="http://schemas.microsoft.com/office/drawing/2014/main" id="{AD92D136-533D-E57A-0BF1-9F4B909DC1DE}"/>
              </a:ext>
            </a:extLst>
          </p:cNvPr>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412676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a:t>
            </a:fld>
            <a:endParaRPr lang="en-US"/>
          </a:p>
        </p:txBody>
      </p:sp>
    </p:spTree>
    <p:extLst>
      <p:ext uri="{BB962C8B-B14F-4D97-AF65-F5344CB8AC3E}">
        <p14:creationId xmlns:p14="http://schemas.microsoft.com/office/powerpoint/2010/main" val="2570105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WIREFRAMES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1D881-8149-DCB5-D9A3-13F2038AB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34C39-2AE7-771B-B083-2DD1A3EC2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5DD39-BFD3-BA6C-21DD-47532636DE04}"/>
              </a:ext>
            </a:extLst>
          </p:cNvPr>
          <p:cNvSpPr>
            <a:spLocks noGrp="1"/>
          </p:cNvSpPr>
          <p:nvPr>
            <p:ph type="body" idx="1"/>
          </p:nvPr>
        </p:nvSpPr>
        <p:spPr/>
        <p:txBody>
          <a:bodyPr/>
          <a:lstStyle/>
          <a:p>
            <a:r>
              <a:rPr lang="en-US" dirty="0"/>
              <a:t>This page should be used for JOURNEY WIREFRAMES (duplicate as needed)</a:t>
            </a:r>
          </a:p>
        </p:txBody>
      </p:sp>
      <p:sp>
        <p:nvSpPr>
          <p:cNvPr id="4" name="Slide Number Placeholder 3">
            <a:extLst>
              <a:ext uri="{FF2B5EF4-FFF2-40B4-BE49-F238E27FC236}">
                <a16:creationId xmlns:a16="http://schemas.microsoft.com/office/drawing/2014/main" id="{E0322CEE-16EF-FF84-74C2-FD9D1A94F1ED}"/>
              </a:ext>
            </a:extLst>
          </p:cNvPr>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3106895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46054-D56E-F22F-DFC8-45A0CD104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105C3-E5BF-9D4F-7AE4-DC2CFB35F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D7D16-BC3E-B57B-87C3-0B78F9463B9D}"/>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BD1CAE65-9A12-CC94-11E2-4E6B2E8B1FB7}"/>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12790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80861-70BD-F457-E754-DF638E183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1819E-42F0-A53D-AA73-CF1BD61FD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98DD4-124D-E154-B375-D07A339BDFEE}"/>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7BBF870F-8007-A27E-0753-00425DD8FA0F}"/>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3969737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BE247-E16D-EF16-AEAB-98396205F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6E28F-A019-D61A-7280-9BB45A039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387C71-588F-A524-26C8-8A9E1C9F35B9}"/>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5B1D00FF-B775-A5A1-CC7F-8F8685630007}"/>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3693327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D8549-5739-2DFF-084B-CE6B7D741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440D5-486E-346D-05C6-1BD3D4B73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A9D35-38AB-8963-855B-21880B25CF6E}"/>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58B75C7B-5D0A-03DB-3430-5F6300780780}"/>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124602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HELOC Re-engagement</a:t>
            </a:r>
          </a:p>
          <a:p>
            <a:r>
              <a:rPr lang="en-US" sz="3200" b="0" i="1" dirty="0"/>
              <a:t>November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61F64-95E1-09B9-E5BD-51AD4AE794C6}"/>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818E98C8-835E-4536-655D-2A2C2B035386}"/>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14C3FC29-7873-EEC5-D0B0-D79BBCB0A8C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Re-engagement</a:t>
            </a:r>
          </a:p>
        </p:txBody>
      </p:sp>
      <p:sp>
        <p:nvSpPr>
          <p:cNvPr id="6" name="Text Placeholder 3">
            <a:extLst>
              <a:ext uri="{FF2B5EF4-FFF2-40B4-BE49-F238E27FC236}">
                <a16:creationId xmlns:a16="http://schemas.microsoft.com/office/drawing/2014/main" id="{B3B43AD0-26B6-CF91-0EA5-B4130376FD04}"/>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Give Your Home a Makeover with Your {{</a:t>
            </a:r>
            <a:r>
              <a:rPr lang="en-US" sz="1500" kern="100" dirty="0" err="1">
                <a:solidFill>
                  <a:srgbClr val="002060"/>
                </a:solidFill>
                <a:cs typeface="Times New Roman" panose="02020603050405020304" pitchFamily="18" charset="0"/>
              </a:rPr>
              <a:t>sender.company</a:t>
            </a:r>
            <a:r>
              <a:rPr lang="en-US" sz="1500" kern="100" dirty="0">
                <a:solidFill>
                  <a:srgbClr val="002060"/>
                </a:solidFill>
                <a:cs typeface="Times New Roman" panose="02020603050405020304" pitchFamily="18" charset="0"/>
              </a:rPr>
              <a:t>}} HELOC</a:t>
            </a:r>
            <a:endParaRPr lang="en-US" sz="15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93A7F3A2-E486-BA94-7ED7-8CA7304E4F7A}"/>
              </a:ext>
            </a:extLst>
          </p:cNvPr>
          <p:cNvSpPr txBox="1"/>
          <p:nvPr/>
        </p:nvSpPr>
        <p:spPr>
          <a:xfrm>
            <a:off x="4438649" y="1314450"/>
            <a:ext cx="7530410" cy="4154984"/>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It's been three years since you qualified for your {{</a:t>
            </a:r>
            <a:r>
              <a:rPr lang="en-US" sz="1200" dirty="0" err="1">
                <a:solidFill>
                  <a:srgbClr val="002060"/>
                </a:solidFill>
              </a:rPr>
              <a:t>sender.company</a:t>
            </a:r>
            <a:r>
              <a:rPr lang="en-US" sz="1200" dirty="0">
                <a:solidFill>
                  <a:srgbClr val="002060"/>
                </a:solidFill>
              </a:rPr>
              <a:t>}} Home Equity Line of Credit (HELOC). Have you considered using it for home improvements?</a:t>
            </a:r>
          </a:p>
          <a:p>
            <a:endParaRPr lang="en-US" sz="1200" dirty="0">
              <a:solidFill>
                <a:srgbClr val="002060"/>
              </a:solidFill>
            </a:endParaRPr>
          </a:p>
          <a:p>
            <a:r>
              <a:rPr lang="en-US" sz="1200" dirty="0">
                <a:solidFill>
                  <a:srgbClr val="002060"/>
                </a:solidFill>
              </a:rPr>
              <a:t>They're a great investment, as you can make your surroundings 100% yours, adding what you need to be comfortable.</a:t>
            </a:r>
          </a:p>
          <a:p>
            <a:endParaRPr lang="en-US" sz="1200" dirty="0">
              <a:solidFill>
                <a:srgbClr val="002060"/>
              </a:solidFill>
            </a:endParaRPr>
          </a:p>
          <a:p>
            <a:r>
              <a:rPr lang="en-US" sz="1200" dirty="0">
                <a:solidFill>
                  <a:srgbClr val="002060"/>
                </a:solidFill>
              </a:rPr>
              <a:t>Take a few minutes to walk through your home. What did you see that you'd like to change? It can be as basic as new paint, or as complex as turning a basic bathroom into your personal spa. Or update your kitchen so you can prepare your favorite meals easily, or experiment with new recipes. You can even upgrade your garage with an EV charger and automatic doors.</a:t>
            </a:r>
          </a:p>
          <a:p>
            <a:endParaRPr lang="en-US" sz="1200" dirty="0">
              <a:solidFill>
                <a:srgbClr val="002060"/>
              </a:solidFill>
            </a:endParaRPr>
          </a:p>
          <a:p>
            <a:r>
              <a:rPr lang="en-US" sz="1200" dirty="0">
                <a:solidFill>
                  <a:srgbClr val="002060"/>
                </a:solidFill>
              </a:rPr>
              <a:t>No matter what you choose, it may be even more affordable than you think, as you may be able to deduct the interest from your taxes.*</a:t>
            </a:r>
          </a:p>
          <a:p>
            <a:endParaRPr lang="en-US" sz="1200" dirty="0">
              <a:solidFill>
                <a:srgbClr val="002060"/>
              </a:solidFill>
            </a:endParaRPr>
          </a:p>
          <a:p>
            <a:r>
              <a:rPr lang="en-US" sz="1200" dirty="0">
                <a:solidFill>
                  <a:srgbClr val="002060"/>
                </a:solidFill>
              </a:rPr>
              <a:t>Your HELOC funds are available to you today through your Online Banking account. Call us at {{</a:t>
            </a:r>
            <a:r>
              <a:rPr lang="en-US" sz="1200" dirty="0" err="1">
                <a:solidFill>
                  <a:srgbClr val="002060"/>
                </a:solidFill>
              </a:rPr>
              <a:t>sender.phone_office</a:t>
            </a:r>
            <a:r>
              <a:rPr lang="en-US" sz="1200" dirty="0">
                <a:solidFill>
                  <a:srgbClr val="002060"/>
                </a:solidFill>
              </a:rPr>
              <a:t>}} or come by your local branch...we'd love to see you.</a:t>
            </a:r>
          </a:p>
          <a:p>
            <a:endParaRPr lang="en-US" sz="1200" dirty="0">
              <a:solidFill>
                <a:srgbClr val="002060"/>
              </a:solidFill>
            </a:endParaRPr>
          </a:p>
          <a:p>
            <a:r>
              <a:rPr lang="en-US" sz="1200" dirty="0">
                <a:solidFill>
                  <a:srgbClr val="002060"/>
                </a:solidFill>
              </a:rPr>
              <a:t>Thank you again for choosing {{</a:t>
            </a:r>
            <a:r>
              <a:rPr lang="en-US" sz="1200" dirty="0" err="1">
                <a:solidFill>
                  <a:srgbClr val="002060"/>
                </a:solidFill>
              </a:rPr>
              <a:t>sender.company</a:t>
            </a:r>
            <a:r>
              <a:rPr lang="en-US" sz="1200" dirty="0">
                <a:solidFill>
                  <a:srgbClr val="002060"/>
                </a:solidFill>
              </a:rPr>
              <a:t>}} for your financial needs.</a:t>
            </a:r>
          </a:p>
          <a:p>
            <a:endParaRPr lang="en-US" sz="1200" dirty="0">
              <a:solidFill>
                <a:srgbClr val="002060"/>
              </a:solidFill>
            </a:endParaRPr>
          </a:p>
          <a:p>
            <a:r>
              <a:rPr lang="en-US" sz="1200" dirty="0">
                <a:solidFill>
                  <a:srgbClr val="002060"/>
                </a:solidFill>
              </a:rPr>
              <a:t>* Consult your tax advisor to learn more about potential savings.</a:t>
            </a:r>
            <a:endParaRPr lang="en-US" sz="1200" dirty="0">
              <a:solidFill>
                <a:srgbClr val="002060"/>
              </a:solidFill>
              <a:highlight>
                <a:srgbClr val="FFFF00"/>
              </a:highlight>
            </a:endParaRPr>
          </a:p>
        </p:txBody>
      </p:sp>
      <p:pic>
        <p:nvPicPr>
          <p:cNvPr id="5" name="Picture 4" descr="A person pointing at a blackboard&#10;&#10;AI-generated content may be incorrect.">
            <a:extLst>
              <a:ext uri="{FF2B5EF4-FFF2-40B4-BE49-F238E27FC236}">
                <a16:creationId xmlns:a16="http://schemas.microsoft.com/office/drawing/2014/main" id="{E43A99D7-4AE0-59E3-D7F6-7958E93C369F}"/>
              </a:ext>
            </a:extLst>
          </p:cNvPr>
          <p:cNvPicPr>
            <a:picLocks noChangeAspect="1"/>
          </p:cNvPicPr>
          <p:nvPr/>
        </p:nvPicPr>
        <p:blipFill>
          <a:blip r:embed="rId4"/>
          <a:stretch>
            <a:fillRect/>
          </a:stretch>
        </p:blipFill>
        <p:spPr>
          <a:xfrm>
            <a:off x="613318" y="910764"/>
            <a:ext cx="3368132" cy="5798743"/>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635236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90D1B-253B-571C-41D9-BDAF967A8984}"/>
            </a:ext>
          </a:extLst>
        </p:cNvPr>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AF9DADDF-B8BF-DAF1-26FE-F4409ACC3A2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3E94058C-DBF2-B07F-5F0B-4B81E31CBEE1}"/>
              </a:ext>
            </a:extLst>
          </p:cNvPr>
          <p:cNvSpPr txBox="1"/>
          <p:nvPr/>
        </p:nvSpPr>
        <p:spPr>
          <a:xfrm>
            <a:off x="727625" y="1152940"/>
            <a:ext cx="10736746" cy="1200329"/>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SMS: HELOC Re-Engagement SMS 1 - Major Purchases</a:t>
            </a:r>
          </a:p>
          <a:p>
            <a:r>
              <a:rPr lang="en-US" dirty="0">
                <a:solidFill>
                  <a:srgbClr val="00263A"/>
                </a:solidFill>
                <a:latin typeface="Source Sans Pro" panose="020B0503030403020204" pitchFamily="34" charset="0"/>
              </a:rPr>
              <a:t>Did you know you can use your line of credit for most major purchases? Want to take that vacation you've always dreamed of? Thinking of upgrading your ride to a brand-new car or truck? You can access your HELOC funds instantly. If you’re curious about a specific purchase, give us a call at {{</a:t>
            </a:r>
            <a:r>
              <a:rPr lang="en-US" dirty="0" err="1">
                <a:solidFill>
                  <a:srgbClr val="00263A"/>
                </a:solidFill>
                <a:latin typeface="Source Sans Pro" panose="020B0503030403020204" pitchFamily="34" charset="0"/>
              </a:rPr>
              <a:t>sender.phone_office</a:t>
            </a:r>
            <a:r>
              <a:rPr lang="en-US" dirty="0">
                <a:solidFill>
                  <a:srgbClr val="00263A"/>
                </a:solidFill>
                <a:latin typeface="Source Sans Pro" panose="020B0503030403020204" pitchFamily="34" charset="0"/>
              </a:rPr>
              <a:t>}}.</a:t>
            </a:r>
            <a:endParaRPr lang="en-US" dirty="0">
              <a:solidFill>
                <a:srgbClr val="00263A"/>
              </a:solidFill>
            </a:endParaRPr>
          </a:p>
        </p:txBody>
      </p:sp>
      <p:sp>
        <p:nvSpPr>
          <p:cNvPr id="12" name="TextBox 11">
            <a:extLst>
              <a:ext uri="{FF2B5EF4-FFF2-40B4-BE49-F238E27FC236}">
                <a16:creationId xmlns:a16="http://schemas.microsoft.com/office/drawing/2014/main" id="{F3E034F2-16D5-16A7-39E3-053285D506CB}"/>
              </a:ext>
            </a:extLst>
          </p:cNvPr>
          <p:cNvSpPr txBox="1"/>
          <p:nvPr/>
        </p:nvSpPr>
        <p:spPr>
          <a:xfrm>
            <a:off x="727625" y="2896305"/>
            <a:ext cx="10736745" cy="1200329"/>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SMS: </a:t>
            </a:r>
            <a:r>
              <a:rPr lang="en-US" b="1" dirty="0">
                <a:solidFill>
                  <a:srgbClr val="00263A"/>
                </a:solidFill>
                <a:latin typeface="Source Sans Pro" panose="020B0503030403020204" pitchFamily="34" charset="0"/>
              </a:rPr>
              <a:t>HELOC Re-engagement SMS 2 - Home Improvements Any Time</a:t>
            </a:r>
          </a:p>
          <a:p>
            <a:r>
              <a:rPr lang="en-US" dirty="0">
                <a:solidFill>
                  <a:srgbClr val="00263A"/>
                </a:solidFill>
                <a:latin typeface="Source Sans Pro" panose="020B0503030403020204" pitchFamily="34" charset="0"/>
              </a:rPr>
              <a:t>With your {{</a:t>
            </a:r>
            <a:r>
              <a:rPr lang="en-US" dirty="0" err="1">
                <a:solidFill>
                  <a:srgbClr val="00263A"/>
                </a:solidFill>
                <a:latin typeface="Source Sans Pro" panose="020B0503030403020204" pitchFamily="34" charset="0"/>
              </a:rPr>
              <a:t>sender.company</a:t>
            </a:r>
            <a:r>
              <a:rPr lang="en-US" dirty="0">
                <a:solidFill>
                  <a:srgbClr val="00263A"/>
                </a:solidFill>
                <a:latin typeface="Source Sans Pro" panose="020B0503030403020204" pitchFamily="34" charset="0"/>
              </a:rPr>
              <a:t>}} HELOC, you can start home improvements any time you like. Not only will you enjoy more attractive and better surroundings, but you'll probably be adding value to your home. Questions? Call us today at {{</a:t>
            </a:r>
            <a:r>
              <a:rPr lang="en-US" dirty="0" err="1">
                <a:solidFill>
                  <a:srgbClr val="00263A"/>
                </a:solidFill>
                <a:latin typeface="Source Sans Pro" panose="020B0503030403020204" pitchFamily="34" charset="0"/>
              </a:rPr>
              <a:t>sender.phone_office</a:t>
            </a:r>
            <a:r>
              <a:rPr lang="en-US" dirty="0">
                <a:solidFill>
                  <a:srgbClr val="00263A"/>
                </a:solidFill>
                <a:latin typeface="Source Sans Pro" panose="020B0503030403020204" pitchFamily="34" charset="0"/>
              </a:rPr>
              <a:t>}}.</a:t>
            </a:r>
            <a:endParaRPr lang="en-US" dirty="0">
              <a:solidFill>
                <a:srgbClr val="00263A"/>
              </a:solidFill>
            </a:endParaRPr>
          </a:p>
        </p:txBody>
      </p:sp>
      <p:sp>
        <p:nvSpPr>
          <p:cNvPr id="5" name="Text Placeholder 1">
            <a:extLst>
              <a:ext uri="{FF2B5EF4-FFF2-40B4-BE49-F238E27FC236}">
                <a16:creationId xmlns:a16="http://schemas.microsoft.com/office/drawing/2014/main" id="{38284B8E-A7B8-F579-4318-E5BC28E0C65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Re-engagement</a:t>
            </a:r>
          </a:p>
        </p:txBody>
      </p:sp>
    </p:spTree>
    <p:extLst>
      <p:ext uri="{BB962C8B-B14F-4D97-AF65-F5344CB8AC3E}">
        <p14:creationId xmlns:p14="http://schemas.microsoft.com/office/powerpoint/2010/main" val="306018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1116432" y="1563843"/>
            <a:ext cx="9959137" cy="443861"/>
          </a:xfrm>
        </p:spPr>
        <p:txBody>
          <a:bodyPr/>
          <a:lstStyle/>
          <a:p>
            <a:r>
              <a:rPr lang="en-US" dirty="0"/>
              <a:t>Communication types: Email and SMS</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116431" y="2350898"/>
            <a:ext cx="9959138" cy="3697356"/>
          </a:xfrm>
        </p:spPr>
        <p:txBody>
          <a:bodyPr/>
          <a:lstStyle/>
          <a:p>
            <a:pPr>
              <a:lnSpc>
                <a:spcPct val="100000"/>
              </a:lnSpc>
              <a:spcBef>
                <a:spcPts val="0"/>
              </a:spcBef>
            </a:pPr>
            <a:r>
              <a:rPr lang="en-US" sz="2000" kern="100" dirty="0">
                <a:solidFill>
                  <a:srgbClr val="002060"/>
                </a:solidFill>
                <a:effectLst/>
                <a:ea typeface="Calibri" panose="020F0502020204030204" pitchFamily="34" charset="0"/>
                <a:cs typeface="Times New Roman" panose="02020603050405020304" pitchFamily="18" charset="0"/>
              </a:rPr>
              <a:t>The HELOC Re-engagement Journey is designed to remind existing customers of the flexibility and long-term value of their home equity line of credit (HELOC). </a:t>
            </a:r>
            <a:r>
              <a:rPr lang="en-US" sz="2000" kern="100" dirty="0">
                <a:solidFill>
                  <a:srgbClr val="002060"/>
                </a:solidFill>
                <a:ea typeface="Calibri" panose="020F0502020204030204" pitchFamily="34" charset="0"/>
                <a:cs typeface="Times New Roman" panose="02020603050405020304" pitchFamily="18" charset="0"/>
              </a:rPr>
              <a:t>The journey includes six re-engagement cycles occurring every six months from 182 to 1,095 days post-funding, each combining borrower and co-borrower touchpoints.</a:t>
            </a:r>
          </a:p>
          <a:p>
            <a:pPr>
              <a:lnSpc>
                <a:spcPct val="100000"/>
              </a:lnSpc>
              <a:spcBef>
                <a:spcPts val="0"/>
              </a:spcBef>
            </a:pPr>
            <a:endParaRPr lang="en-US" sz="2000" kern="100" dirty="0">
              <a:solidFill>
                <a:srgbClr val="002060"/>
              </a:solidFill>
              <a:effectLst/>
              <a:ea typeface="Calibri" panose="020F0502020204030204" pitchFamily="34" charset="0"/>
              <a:cs typeface="Times New Roman" panose="02020603050405020304" pitchFamily="18" charset="0"/>
            </a:endParaRPr>
          </a:p>
          <a:p>
            <a:pPr>
              <a:lnSpc>
                <a:spcPct val="100000"/>
              </a:lnSpc>
              <a:spcBef>
                <a:spcPts val="0"/>
              </a:spcBef>
            </a:pPr>
            <a:r>
              <a:rPr lang="en-US" sz="2000" kern="100" dirty="0">
                <a:solidFill>
                  <a:srgbClr val="002060"/>
                </a:solidFill>
                <a:effectLst/>
                <a:ea typeface="Calibri" panose="020F0502020204030204" pitchFamily="34" charset="0"/>
                <a:cs typeface="Times New Roman" panose="02020603050405020304" pitchFamily="18" charset="0"/>
              </a:rPr>
              <a:t>Through coordinated email and SMS touchpoints, the journey showcases both practical and aspirational uses including home improvements, major purchases, education funding, and unexpected expenses. Each message reinforces ease of access, competitive benefits, and responsible utilization of available equity. The journey empowers organizations to re-engage customers in a supportive, customer-first tone that deepens relationships and drives ongoing engagement.</a:t>
            </a:r>
          </a:p>
          <a:p>
            <a:pPr marL="0" marR="0">
              <a:lnSpc>
                <a:spcPct val="100000"/>
              </a:lnSpc>
              <a:spcBef>
                <a:spcPts val="0"/>
              </a:spcBef>
              <a:spcAft>
                <a:spcPts val="0"/>
              </a:spcAft>
            </a:pPr>
            <a:endParaRPr lang="en-US" sz="2000" kern="100" dirty="0">
              <a:solidFill>
                <a:srgbClr val="002060"/>
              </a:solidFill>
              <a:effectLst/>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en-US" sz="20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1600" b="0" i="1" kern="100" dirty="0">
                <a:solidFill>
                  <a:srgbClr val="002060"/>
                </a:solidFill>
                <a:effectLst/>
                <a:latin typeface="+mn-lt"/>
                <a:ea typeface="+mn-ea"/>
                <a:cs typeface="Times New Roman" panose="02020603050405020304" pitchFamily="18" charset="0"/>
              </a:rPr>
              <a:t>*All communications should be reviewed prior to initiating the journey.</a:t>
            </a: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Re-engagement</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545786" y="4800600"/>
            <a:ext cx="10605492" cy="191217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b="0" i="0" kern="100" dirty="0">
                <a:solidFill>
                  <a:srgbClr val="002060"/>
                </a:solidFill>
                <a:effectLst/>
                <a:latin typeface="+mn-lt"/>
                <a:ea typeface="+mn-ea"/>
                <a:cs typeface="Times New Roman" panose="02020603050405020304" pitchFamily="18" charset="0"/>
              </a:rPr>
              <a:t>Journey Notes:</a:t>
            </a:r>
          </a:p>
          <a:p>
            <a:pPr marL="274320" indent="-274320" defTabSz="868680">
              <a:lnSpc>
                <a:spcPct val="100000"/>
              </a:lnSpc>
              <a:spcBef>
                <a:spcPts val="0"/>
              </a:spcBef>
              <a:buFont typeface="Wingdings" pitchFamily="2" charset="2"/>
              <a:buChar char="Ø"/>
            </a:pPr>
            <a:r>
              <a:rPr lang="en-US" sz="1600" b="1" kern="100" dirty="0">
                <a:solidFill>
                  <a:srgbClr val="002060"/>
                </a:solidFill>
                <a:cs typeface="Times New Roman" panose="02020603050405020304" pitchFamily="18" charset="0"/>
              </a:rPr>
              <a:t>Engagement cadence occurs every 6 months </a:t>
            </a:r>
            <a:r>
              <a:rPr lang="en-US" sz="1600" kern="100" dirty="0">
                <a:solidFill>
                  <a:srgbClr val="002060"/>
                </a:solidFill>
                <a:cs typeface="Times New Roman" panose="02020603050405020304" pitchFamily="18" charset="0"/>
              </a:rPr>
              <a:t>once the HELOC is funded. On Loan Date triggers include inline conditions using Funded Date windows. Review journey statuses if adjustments to timing are needed. </a:t>
            </a:r>
          </a:p>
          <a:p>
            <a:pPr marL="274320" indent="-274320" defTabSz="868680">
              <a:lnSpc>
                <a:spcPct val="100000"/>
              </a:lnSpc>
              <a:spcBef>
                <a:spcPts val="0"/>
              </a:spcBef>
              <a:buFont typeface="Wingdings" pitchFamily="2" charset="2"/>
              <a:buChar char="Ø"/>
            </a:pPr>
            <a:r>
              <a:rPr lang="en-US" sz="1600" b="0" i="0" kern="100" dirty="0">
                <a:solidFill>
                  <a:srgbClr val="002060"/>
                </a:solidFill>
                <a:effectLst/>
                <a:latin typeface="+mn-lt"/>
                <a:ea typeface="+mn-ea"/>
                <a:cs typeface="Times New Roman" panose="02020603050405020304" pitchFamily="18" charset="0"/>
              </a:rPr>
              <a:t>Each cycle includes </a:t>
            </a:r>
            <a:r>
              <a:rPr lang="en-US" sz="1600" b="1" i="0" kern="100" dirty="0">
                <a:solidFill>
                  <a:srgbClr val="002060"/>
                </a:solidFill>
                <a:effectLst/>
                <a:latin typeface="+mn-lt"/>
                <a:ea typeface="+mn-ea"/>
                <a:cs typeface="Times New Roman" panose="02020603050405020304" pitchFamily="18" charset="0"/>
              </a:rPr>
              <a:t>borrower and co-borrower emails</a:t>
            </a:r>
            <a:r>
              <a:rPr lang="en-US" sz="1600" b="0" i="0" kern="100" dirty="0">
                <a:solidFill>
                  <a:srgbClr val="002060"/>
                </a:solidFill>
                <a:effectLst/>
                <a:latin typeface="+mn-lt"/>
                <a:ea typeface="+mn-ea"/>
                <a:cs typeface="Times New Roman" panose="02020603050405020304" pitchFamily="18" charset="0"/>
              </a:rPr>
              <a:t>, with select engagements also delivering </a:t>
            </a:r>
            <a:r>
              <a:rPr lang="en-US" sz="1600" b="1" i="0" kern="100" dirty="0">
                <a:solidFill>
                  <a:srgbClr val="002060"/>
                </a:solidFill>
                <a:effectLst/>
                <a:latin typeface="+mn-lt"/>
                <a:ea typeface="+mn-ea"/>
                <a:cs typeface="Times New Roman" panose="02020603050405020304" pitchFamily="18" charset="0"/>
              </a:rPr>
              <a:t>SMS touchpoints </a:t>
            </a:r>
            <a:r>
              <a:rPr lang="en-US" sz="1600" i="0" kern="100" dirty="0">
                <a:solidFill>
                  <a:srgbClr val="002060"/>
                </a:solidFill>
                <a:effectLst/>
                <a:latin typeface="+mn-lt"/>
                <a:ea typeface="+mn-ea"/>
                <a:cs typeface="Times New Roman" panose="02020603050405020304" pitchFamily="18" charset="0"/>
              </a:rPr>
              <a:t>to the same recipients</a:t>
            </a:r>
            <a:r>
              <a:rPr lang="en-US" sz="1600" b="0" i="0" kern="100" dirty="0">
                <a:solidFill>
                  <a:srgbClr val="002060"/>
                </a:solidFill>
                <a:effectLst/>
                <a:latin typeface="+mn-lt"/>
                <a:ea typeface="+mn-ea"/>
                <a:cs typeface="Times New Roman" panose="02020603050405020304" pitchFamily="18" charset="0"/>
              </a:rPr>
              <a:t>.</a:t>
            </a:r>
          </a:p>
          <a:p>
            <a:pPr marL="274320" indent="-274320" defTabSz="868680">
              <a:lnSpc>
                <a:spcPct val="100000"/>
              </a:lnSpc>
              <a:spcBef>
                <a:spcPts val="0"/>
              </a:spcBef>
              <a:buFont typeface="Wingdings" pitchFamily="2" charset="2"/>
              <a:buChar char="Ø"/>
            </a:pPr>
            <a:r>
              <a:rPr lang="en-US" sz="1600" b="1" i="0" kern="100" dirty="0">
                <a:solidFill>
                  <a:srgbClr val="002060"/>
                </a:solidFill>
                <a:effectLst/>
                <a:latin typeface="+mn-lt"/>
                <a:ea typeface="+mn-ea"/>
                <a:cs typeface="Times New Roman" panose="02020603050405020304" pitchFamily="18" charset="0"/>
              </a:rPr>
              <a:t>Inline conditions </a:t>
            </a:r>
            <a:r>
              <a:rPr lang="en-US" sz="1600" b="0" i="0" kern="100" dirty="0">
                <a:solidFill>
                  <a:srgbClr val="002060"/>
                </a:solidFill>
                <a:effectLst/>
                <a:latin typeface="+mn-lt"/>
                <a:ea typeface="+mn-ea"/>
                <a:cs typeface="Times New Roman" panose="02020603050405020304" pitchFamily="18" charset="0"/>
              </a:rPr>
              <a:t>(e.g., loan amount &gt; $5,000, valid loan/funded date windows, active loan status) must be validated before activation.</a:t>
            </a:r>
            <a:endParaRPr lang="en-US" dirty="0">
              <a:solidFill>
                <a:srgbClr val="002060"/>
              </a:solidFill>
            </a:endParaRPr>
          </a:p>
        </p:txBody>
      </p:sp>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36E99EE9-9C24-C7FA-54B0-0EC71689719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Re-engagement</a:t>
            </a:r>
          </a:p>
        </p:txBody>
      </p:sp>
      <p:pic>
        <p:nvPicPr>
          <p:cNvPr id="7" name="Picture 6" descr="A group of rectangular signs with text&#10;&#10;AI-generated content may be incorrect.">
            <a:extLst>
              <a:ext uri="{FF2B5EF4-FFF2-40B4-BE49-F238E27FC236}">
                <a16:creationId xmlns:a16="http://schemas.microsoft.com/office/drawing/2014/main" id="{C2649C2F-3275-9495-CC13-EE5CE6213D27}"/>
              </a:ext>
            </a:extLst>
          </p:cNvPr>
          <p:cNvPicPr>
            <a:picLocks noChangeAspect="1"/>
          </p:cNvPicPr>
          <p:nvPr/>
        </p:nvPicPr>
        <p:blipFill>
          <a:blip r:embed="rId4"/>
          <a:stretch>
            <a:fillRect/>
          </a:stretch>
        </p:blipFill>
        <p:spPr>
          <a:xfrm>
            <a:off x="368210" y="962222"/>
            <a:ext cx="11378364" cy="3650812"/>
          </a:xfrm>
          <a:prstGeom prst="rect">
            <a:avLst/>
          </a:prstGeom>
        </p:spPr>
      </p:pic>
    </p:spTree>
    <p:extLst>
      <p:ext uri="{BB962C8B-B14F-4D97-AF65-F5344CB8AC3E}">
        <p14:creationId xmlns:p14="http://schemas.microsoft.com/office/powerpoint/2010/main" val="400009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12CDA-DF57-B01F-D4A6-6DB1D8C0DB7E}"/>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E6CE0B1D-9FD0-72D1-27D0-3E657ADE0913}"/>
              </a:ext>
            </a:extLst>
          </p:cNvPr>
          <p:cNvSpPr txBox="1">
            <a:spLocks/>
          </p:cNvSpPr>
          <p:nvPr/>
        </p:nvSpPr>
        <p:spPr>
          <a:xfrm>
            <a:off x="545786" y="4820478"/>
            <a:ext cx="11092936" cy="189229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b="0" i="0" kern="100" dirty="0">
                <a:solidFill>
                  <a:srgbClr val="002060"/>
                </a:solidFill>
                <a:effectLst/>
                <a:latin typeface="+mn-lt"/>
                <a:ea typeface="+mn-ea"/>
                <a:cs typeface="Times New Roman" panose="02020603050405020304" pitchFamily="18" charset="0"/>
              </a:rPr>
              <a:t>Journey Notes:</a:t>
            </a:r>
          </a:p>
          <a:p>
            <a:pPr marL="274320" indent="-274320" defTabSz="868680">
              <a:lnSpc>
                <a:spcPct val="100000"/>
              </a:lnSpc>
              <a:spcBef>
                <a:spcPts val="0"/>
              </a:spcBef>
              <a:buFont typeface="Wingdings" pitchFamily="2" charset="2"/>
              <a:buChar char="Ø"/>
            </a:pPr>
            <a:r>
              <a:rPr lang="en-US" sz="1600" kern="100" dirty="0">
                <a:solidFill>
                  <a:srgbClr val="002060"/>
                </a:solidFill>
                <a:ea typeface="Calibri" panose="020F0502020204030204" pitchFamily="34" charset="0"/>
                <a:cs typeface="Times New Roman" panose="02020603050405020304" pitchFamily="18" charset="0"/>
              </a:rPr>
              <a:t>Contacts </a:t>
            </a:r>
            <a:r>
              <a:rPr lang="en-US" sz="1600" b="1" kern="100" dirty="0">
                <a:solidFill>
                  <a:srgbClr val="002060"/>
                </a:solidFill>
                <a:ea typeface="Calibri" panose="020F0502020204030204" pitchFamily="34" charset="0"/>
                <a:cs typeface="Times New Roman" panose="02020603050405020304" pitchFamily="18" charset="0"/>
              </a:rPr>
              <a:t>automatically exit </a:t>
            </a:r>
            <a:r>
              <a:rPr lang="en-US" sz="1600" kern="100" dirty="0">
                <a:solidFill>
                  <a:srgbClr val="002060"/>
                </a:solidFill>
                <a:ea typeface="Calibri" panose="020F0502020204030204" pitchFamily="34" charset="0"/>
                <a:cs typeface="Times New Roman" panose="02020603050405020304" pitchFamily="18" charset="0"/>
              </a:rPr>
              <a:t>the journey if the HELOC becomes inactive, the contact is marked deceased, or the borrower unsubscribes. On Loan Date triggers include these as inline conditions to avoid picking up the contact again.</a:t>
            </a:r>
          </a:p>
          <a:p>
            <a:pPr marL="274320" indent="-274320" defTabSz="868680">
              <a:lnSpc>
                <a:spcPct val="100000"/>
              </a:lnSpc>
              <a:spcBef>
                <a:spcPts val="0"/>
              </a:spcBef>
              <a:buFont typeface="Wingdings" pitchFamily="2" charset="2"/>
              <a:buChar char="Ø"/>
            </a:pPr>
            <a:r>
              <a:rPr lang="en-US" sz="1600" kern="100" dirty="0">
                <a:solidFill>
                  <a:srgbClr val="002060"/>
                </a:solidFill>
                <a:ea typeface="Calibri" panose="020F0502020204030204" pitchFamily="34" charset="0"/>
                <a:cs typeface="Times New Roman" panose="02020603050405020304" pitchFamily="18" charset="0"/>
              </a:rPr>
              <a:t>After the final 36-month message, the journey applies a </a:t>
            </a:r>
            <a:r>
              <a:rPr lang="en-US" sz="1600" b="1" kern="100" dirty="0">
                <a:solidFill>
                  <a:srgbClr val="002060"/>
                </a:solidFill>
                <a:ea typeface="Calibri" panose="020F0502020204030204" pitchFamily="34" charset="0"/>
                <a:cs typeface="Times New Roman" panose="02020603050405020304" pitchFamily="18" charset="0"/>
              </a:rPr>
              <a:t>30-day conversion hold </a:t>
            </a:r>
            <a:r>
              <a:rPr lang="en-US" sz="1600" kern="100" dirty="0">
                <a:solidFill>
                  <a:srgbClr val="002060"/>
                </a:solidFill>
                <a:ea typeface="Calibri" panose="020F0502020204030204" pitchFamily="34" charset="0"/>
                <a:cs typeface="Times New Roman" panose="02020603050405020304" pitchFamily="18" charset="0"/>
              </a:rPr>
              <a:t>to capture late-stage events before completion.</a:t>
            </a:r>
          </a:p>
          <a:p>
            <a:pPr marL="274320" indent="-274320" defTabSz="868680">
              <a:lnSpc>
                <a:spcPct val="100000"/>
              </a:lnSpc>
              <a:spcBef>
                <a:spcPts val="0"/>
              </a:spcBef>
              <a:buFont typeface="Wingdings" pitchFamily="2" charset="2"/>
              <a:buChar char="Ø"/>
            </a:pPr>
            <a:r>
              <a:rPr lang="en-US" sz="1600" dirty="0">
                <a:solidFill>
                  <a:srgbClr val="002060"/>
                </a:solidFill>
              </a:rPr>
              <a:t>Consider </a:t>
            </a:r>
            <a:r>
              <a:rPr lang="en-US" sz="1600" b="1" dirty="0">
                <a:solidFill>
                  <a:srgbClr val="002060"/>
                </a:solidFill>
              </a:rPr>
              <a:t>injecting Customer Intelligence Life Events </a:t>
            </a:r>
            <a:r>
              <a:rPr lang="en-US" sz="1600" dirty="0">
                <a:solidFill>
                  <a:srgbClr val="002060"/>
                </a:solidFill>
              </a:rPr>
              <a:t>(e.g., New Child, New Mover, or Education alerts) to segment messaging and personalize outreach.</a:t>
            </a:r>
          </a:p>
        </p:txBody>
      </p:sp>
      <p:pic>
        <p:nvPicPr>
          <p:cNvPr id="2" name="Picture 1" descr="A blue letter t on a black background&#10;&#10;Description automatically generated">
            <a:extLst>
              <a:ext uri="{FF2B5EF4-FFF2-40B4-BE49-F238E27FC236}">
                <a16:creationId xmlns:a16="http://schemas.microsoft.com/office/drawing/2014/main" id="{D050F3B8-6CFD-4FEC-89B7-A7743E04207B}"/>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4A934572-ED76-23F0-4FEF-8D45CBAA4743}"/>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Re-engagement</a:t>
            </a:r>
          </a:p>
        </p:txBody>
      </p:sp>
      <p:pic>
        <p:nvPicPr>
          <p:cNvPr id="8" name="Picture 7">
            <a:extLst>
              <a:ext uri="{FF2B5EF4-FFF2-40B4-BE49-F238E27FC236}">
                <a16:creationId xmlns:a16="http://schemas.microsoft.com/office/drawing/2014/main" id="{5164BA05-0D5D-DFDB-90EA-A3B3878E9E2B}"/>
              </a:ext>
            </a:extLst>
          </p:cNvPr>
          <p:cNvPicPr>
            <a:picLocks noChangeAspect="1"/>
          </p:cNvPicPr>
          <p:nvPr/>
        </p:nvPicPr>
        <p:blipFill>
          <a:blip r:embed="rId4"/>
          <a:srcRect l="-22" r="33"/>
          <a:stretch>
            <a:fillRect/>
          </a:stretch>
        </p:blipFill>
        <p:spPr>
          <a:xfrm>
            <a:off x="299729" y="775827"/>
            <a:ext cx="11669330" cy="2954883"/>
          </a:xfrm>
          <a:prstGeom prst="rect">
            <a:avLst/>
          </a:prstGeom>
          <a:ln w="28575">
            <a:solidFill>
              <a:srgbClr val="00A677"/>
            </a:solidFill>
          </a:ln>
        </p:spPr>
      </p:pic>
      <p:pic>
        <p:nvPicPr>
          <p:cNvPr id="6" name="Picture 5">
            <a:extLst>
              <a:ext uri="{FF2B5EF4-FFF2-40B4-BE49-F238E27FC236}">
                <a16:creationId xmlns:a16="http://schemas.microsoft.com/office/drawing/2014/main" id="{F8102B49-D967-3A56-B4BD-7D12BCFBC6FF}"/>
              </a:ext>
            </a:extLst>
          </p:cNvPr>
          <p:cNvPicPr>
            <a:picLocks noChangeAspect="1"/>
          </p:cNvPicPr>
          <p:nvPr/>
        </p:nvPicPr>
        <p:blipFill>
          <a:blip r:embed="rId5"/>
          <a:srcRect l="351" r="-398"/>
          <a:stretch>
            <a:fillRect/>
          </a:stretch>
        </p:blipFill>
        <p:spPr>
          <a:xfrm>
            <a:off x="3129777" y="3804010"/>
            <a:ext cx="6009234" cy="1328243"/>
          </a:xfrm>
          <a:prstGeom prst="rect">
            <a:avLst/>
          </a:prstGeom>
          <a:ln w="28575">
            <a:solidFill>
              <a:srgbClr val="0072CE"/>
            </a:solidFill>
          </a:ln>
        </p:spPr>
      </p:pic>
    </p:spTree>
    <p:extLst>
      <p:ext uri="{BB962C8B-B14F-4D97-AF65-F5344CB8AC3E}">
        <p14:creationId xmlns:p14="http://schemas.microsoft.com/office/powerpoint/2010/main" val="1358240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7C2F5F1-C8D1-0B94-DDB6-457452A5A0C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Re-engagement</a:t>
            </a:r>
          </a:p>
        </p:txBody>
      </p:sp>
      <p:sp>
        <p:nvSpPr>
          <p:cNvPr id="6" name="Text Placeholder 3">
            <a:extLst>
              <a:ext uri="{FF2B5EF4-FFF2-40B4-BE49-F238E27FC236}">
                <a16:creationId xmlns:a16="http://schemas.microsoft.com/office/drawing/2014/main" id="{D9AF02D4-FCFB-11DB-9581-0BEA4016B609}"/>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Your HELOC's Ready When You Are</a:t>
            </a:r>
            <a:endParaRPr lang="en-US" sz="15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3F440334-11F9-2108-4278-9683AF7F7149}"/>
              </a:ext>
            </a:extLst>
          </p:cNvPr>
          <p:cNvSpPr txBox="1"/>
          <p:nvPr/>
        </p:nvSpPr>
        <p:spPr>
          <a:xfrm>
            <a:off x="4438649" y="1314450"/>
            <a:ext cx="7530410" cy="2677656"/>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As the proud owner of a {{</a:t>
            </a:r>
            <a:r>
              <a:rPr lang="en-US" sz="1200" dirty="0" err="1">
                <a:solidFill>
                  <a:srgbClr val="002060"/>
                </a:solidFill>
              </a:rPr>
              <a:t>sender.company</a:t>
            </a:r>
            <a:r>
              <a:rPr lang="en-US" sz="1200" dirty="0">
                <a:solidFill>
                  <a:srgbClr val="002060"/>
                </a:solidFill>
              </a:rPr>
              <a:t>}} Home Equity Line of Credit (HELOC), you have a flexible source of cash you can tap into for any reason, at any time.</a:t>
            </a:r>
          </a:p>
          <a:p>
            <a:endParaRPr lang="en-US" sz="1200" dirty="0">
              <a:solidFill>
                <a:srgbClr val="002060"/>
              </a:solidFill>
            </a:endParaRPr>
          </a:p>
          <a:p>
            <a:r>
              <a:rPr lang="en-US" sz="1200" dirty="0">
                <a:solidFill>
                  <a:srgbClr val="002060"/>
                </a:solidFill>
              </a:rPr>
              <a:t>Use your HELOC to make upgrades to your home. Whether you want to spruce up your kitchen with new cabinets, winterize your porch for year-round use, or revamp the tile in your master bathroom, your HELOC is a convenient, affordable way to finance any home improvement project. You'll make your home a more attractive, comfortable place to live...and your visitors will agree.</a:t>
            </a:r>
          </a:p>
          <a:p>
            <a:endParaRPr lang="en-US" sz="1200" dirty="0">
              <a:solidFill>
                <a:srgbClr val="002060"/>
              </a:solidFill>
            </a:endParaRPr>
          </a:p>
          <a:p>
            <a:r>
              <a:rPr lang="en-US" sz="1200" dirty="0">
                <a:solidFill>
                  <a:srgbClr val="002060"/>
                </a:solidFill>
              </a:rPr>
              <a:t>Your HELOC funds are available to you today. If you have questions about accessing them, call us at {{</a:t>
            </a:r>
            <a:r>
              <a:rPr lang="en-US" sz="1200" dirty="0" err="1">
                <a:solidFill>
                  <a:srgbClr val="002060"/>
                </a:solidFill>
              </a:rPr>
              <a:t>sender.phone_office</a:t>
            </a:r>
            <a:r>
              <a:rPr lang="en-US" sz="1200" dirty="0">
                <a:solidFill>
                  <a:srgbClr val="002060"/>
                </a:solidFill>
              </a:rPr>
              <a:t>}} or visit us at your local branch.</a:t>
            </a:r>
          </a:p>
          <a:p>
            <a:endParaRPr lang="en-US" sz="1200" dirty="0">
              <a:solidFill>
                <a:srgbClr val="002060"/>
              </a:solidFill>
            </a:endParaRPr>
          </a:p>
          <a:p>
            <a:r>
              <a:rPr lang="en-US" sz="1200" dirty="0">
                <a:solidFill>
                  <a:srgbClr val="002060"/>
                </a:solidFill>
              </a:rPr>
              <a:t>Thank you again for choosing {{</a:t>
            </a:r>
            <a:r>
              <a:rPr lang="en-US" sz="1200" dirty="0" err="1">
                <a:solidFill>
                  <a:srgbClr val="002060"/>
                </a:solidFill>
              </a:rPr>
              <a:t>sender.company</a:t>
            </a:r>
            <a:r>
              <a:rPr lang="en-US" sz="1200" dirty="0">
                <a:solidFill>
                  <a:srgbClr val="002060"/>
                </a:solidFill>
              </a:rPr>
              <a:t>}}!</a:t>
            </a:r>
            <a:endParaRPr lang="en-US" sz="1200" dirty="0">
              <a:solidFill>
                <a:srgbClr val="002060"/>
              </a:solidFill>
              <a:highlight>
                <a:srgbClr val="FFFF00"/>
              </a:highlight>
            </a:endParaRPr>
          </a:p>
        </p:txBody>
      </p:sp>
      <p:pic>
        <p:nvPicPr>
          <p:cNvPr id="5" name="Picture 4" descr="A person kneeling on the floor&#10;&#10;AI-generated content may be incorrect.">
            <a:extLst>
              <a:ext uri="{FF2B5EF4-FFF2-40B4-BE49-F238E27FC236}">
                <a16:creationId xmlns:a16="http://schemas.microsoft.com/office/drawing/2014/main" id="{E2CE6D01-411F-1ED3-1CBA-53432D0EFD35}"/>
              </a:ext>
            </a:extLst>
          </p:cNvPr>
          <p:cNvPicPr>
            <a:picLocks noChangeAspect="1"/>
          </p:cNvPicPr>
          <p:nvPr/>
        </p:nvPicPr>
        <p:blipFill>
          <a:blip r:embed="rId4"/>
          <a:stretch>
            <a:fillRect/>
          </a:stretch>
        </p:blipFill>
        <p:spPr>
          <a:xfrm>
            <a:off x="613317" y="910763"/>
            <a:ext cx="3368131" cy="4913305"/>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19901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2BB9A-8D78-250F-604D-C226E77633DB}"/>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7E9F31AD-DD0A-A510-1009-E9C3C27B0FF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0A3E4F2-BF93-5D73-0718-814A48B63BD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Re-engagement</a:t>
            </a:r>
          </a:p>
        </p:txBody>
      </p:sp>
      <p:sp>
        <p:nvSpPr>
          <p:cNvPr id="6" name="Text Placeholder 3">
            <a:extLst>
              <a:ext uri="{FF2B5EF4-FFF2-40B4-BE49-F238E27FC236}">
                <a16:creationId xmlns:a16="http://schemas.microsoft.com/office/drawing/2014/main" id="{59C9DAAB-D959-2107-5010-661EAD15FF75}"/>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Bigger Dreams Can Come True With a HELOC</a:t>
            </a:r>
            <a:endParaRPr lang="en-US" sz="15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2B99886C-4C25-9A1E-F313-BC69E1213DA2}"/>
              </a:ext>
            </a:extLst>
          </p:cNvPr>
          <p:cNvSpPr txBox="1"/>
          <p:nvPr/>
        </p:nvSpPr>
        <p:spPr>
          <a:xfrm>
            <a:off x="4438649" y="1314450"/>
            <a:ext cx="7530410" cy="2123658"/>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We're excited to have you as a {{</a:t>
            </a:r>
            <a:r>
              <a:rPr lang="en-US" sz="1200" dirty="0" err="1">
                <a:solidFill>
                  <a:srgbClr val="002060"/>
                </a:solidFill>
              </a:rPr>
              <a:t>sender.company</a:t>
            </a:r>
            <a:r>
              <a:rPr lang="en-US" sz="1200" dirty="0">
                <a:solidFill>
                  <a:srgbClr val="002060"/>
                </a:solidFill>
              </a:rPr>
              <a:t>}} HELOC customer.</a:t>
            </a:r>
          </a:p>
          <a:p>
            <a:endParaRPr lang="en-US" sz="1200" dirty="0">
              <a:solidFill>
                <a:srgbClr val="002060"/>
              </a:solidFill>
            </a:endParaRPr>
          </a:p>
          <a:p>
            <a:r>
              <a:rPr lang="en-US" sz="1200" dirty="0">
                <a:solidFill>
                  <a:srgbClr val="002060"/>
                </a:solidFill>
              </a:rPr>
              <a:t>You can use your line of credit any way you want, including major purchases. Want to take that vacation you've always dreamed of? Thinking of upgrading your ride to a brand-new car or truck? You can access your HELOC funds instantly at competitive rates.</a:t>
            </a:r>
          </a:p>
          <a:p>
            <a:endParaRPr lang="en-US" sz="1200" dirty="0">
              <a:solidFill>
                <a:srgbClr val="002060"/>
              </a:solidFill>
            </a:endParaRPr>
          </a:p>
          <a:p>
            <a:r>
              <a:rPr lang="en-US" sz="1200" dirty="0">
                <a:solidFill>
                  <a:srgbClr val="002060"/>
                </a:solidFill>
              </a:rPr>
              <a:t>Questions? Call us at {{</a:t>
            </a:r>
            <a:r>
              <a:rPr lang="en-US" sz="1200" dirty="0" err="1">
                <a:solidFill>
                  <a:srgbClr val="002060"/>
                </a:solidFill>
              </a:rPr>
              <a:t>sender.phone_office</a:t>
            </a:r>
            <a:r>
              <a:rPr lang="en-US" sz="1200" dirty="0">
                <a:solidFill>
                  <a:srgbClr val="002060"/>
                </a:solidFill>
              </a:rPr>
              <a:t>}} or visit us at your local branch. We'd be happy to assist you.</a:t>
            </a:r>
          </a:p>
          <a:p>
            <a:endParaRPr lang="en-US" sz="1200" dirty="0">
              <a:solidFill>
                <a:srgbClr val="002060"/>
              </a:solidFill>
            </a:endParaRPr>
          </a:p>
          <a:p>
            <a:r>
              <a:rPr lang="en-US" sz="1200" dirty="0">
                <a:solidFill>
                  <a:srgbClr val="002060"/>
                </a:solidFill>
              </a:rPr>
              <a:t>Thank you again for banking with {{</a:t>
            </a:r>
            <a:r>
              <a:rPr lang="en-US" sz="1200" dirty="0" err="1">
                <a:solidFill>
                  <a:srgbClr val="002060"/>
                </a:solidFill>
              </a:rPr>
              <a:t>sender.company</a:t>
            </a:r>
            <a:r>
              <a:rPr lang="en-US" sz="1200" dirty="0">
                <a:solidFill>
                  <a:srgbClr val="002060"/>
                </a:solidFill>
              </a:rPr>
              <a:t>}}!</a:t>
            </a:r>
            <a:endParaRPr lang="en-US" sz="1200" dirty="0">
              <a:solidFill>
                <a:srgbClr val="002060"/>
              </a:solidFill>
              <a:highlight>
                <a:srgbClr val="FFFF00"/>
              </a:highlight>
            </a:endParaRPr>
          </a:p>
        </p:txBody>
      </p:sp>
      <p:pic>
        <p:nvPicPr>
          <p:cNvPr id="5" name="Picture 4" descr="A person and person sitting on a ledge&#10;&#10;AI-generated content may be incorrect.">
            <a:extLst>
              <a:ext uri="{FF2B5EF4-FFF2-40B4-BE49-F238E27FC236}">
                <a16:creationId xmlns:a16="http://schemas.microsoft.com/office/drawing/2014/main" id="{838B6F9C-828D-ABD4-717F-E9383FEEE549}"/>
              </a:ext>
            </a:extLst>
          </p:cNvPr>
          <p:cNvPicPr>
            <a:picLocks noChangeAspect="1"/>
          </p:cNvPicPr>
          <p:nvPr/>
        </p:nvPicPr>
        <p:blipFill>
          <a:blip r:embed="rId4"/>
          <a:stretch>
            <a:fillRect/>
          </a:stretch>
        </p:blipFill>
        <p:spPr>
          <a:xfrm>
            <a:off x="613318" y="910763"/>
            <a:ext cx="3368132" cy="4757053"/>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228290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067B1-3E4B-F788-D23D-333FF4709B04}"/>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1D5133FB-9B20-EBC5-9991-A68800926395}"/>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2FE14825-87E4-8CEA-171D-0A1A1D8B319A}"/>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Re-engagement</a:t>
            </a:r>
          </a:p>
        </p:txBody>
      </p:sp>
      <p:sp>
        <p:nvSpPr>
          <p:cNvPr id="6" name="Text Placeholder 3">
            <a:extLst>
              <a:ext uri="{FF2B5EF4-FFF2-40B4-BE49-F238E27FC236}">
                <a16:creationId xmlns:a16="http://schemas.microsoft.com/office/drawing/2014/main" id="{A6E4D92C-D3A5-5219-0CA8-ACEF645ABA25}"/>
              </a:ext>
            </a:extLst>
          </p:cNvPr>
          <p:cNvSpPr txBox="1">
            <a:spLocks/>
          </p:cNvSpPr>
          <p:nvPr/>
        </p:nvSpPr>
        <p:spPr>
          <a:xfrm>
            <a:off x="4438648" y="910764"/>
            <a:ext cx="7631431"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You're Prepared for the Unexpected with a {{</a:t>
            </a:r>
            <a:r>
              <a:rPr lang="en-US" sz="1500" kern="100" dirty="0" err="1">
                <a:solidFill>
                  <a:srgbClr val="002060"/>
                </a:solidFill>
                <a:cs typeface="Times New Roman" panose="02020603050405020304" pitchFamily="18" charset="0"/>
              </a:rPr>
              <a:t>sender.company</a:t>
            </a:r>
            <a:r>
              <a:rPr lang="en-US" sz="1500" kern="100" dirty="0">
                <a:solidFill>
                  <a:srgbClr val="002060"/>
                </a:solidFill>
                <a:cs typeface="Times New Roman" panose="02020603050405020304" pitchFamily="18" charset="0"/>
              </a:rPr>
              <a:t>}} HELOC</a:t>
            </a:r>
            <a:endParaRPr lang="en-US" sz="15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DD708D00-F4EB-6196-57AA-B5724B7DA996}"/>
              </a:ext>
            </a:extLst>
          </p:cNvPr>
          <p:cNvSpPr txBox="1"/>
          <p:nvPr/>
        </p:nvSpPr>
        <p:spPr>
          <a:xfrm>
            <a:off x="4438649" y="1314450"/>
            <a:ext cx="7530410" cy="1754326"/>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Did you know that your {{</a:t>
            </a:r>
            <a:r>
              <a:rPr lang="en-US" sz="1200" dirty="0" err="1">
                <a:solidFill>
                  <a:srgbClr val="002060"/>
                </a:solidFill>
              </a:rPr>
              <a:t>sender.company</a:t>
            </a:r>
            <a:r>
              <a:rPr lang="en-US" sz="1200" dirty="0">
                <a:solidFill>
                  <a:srgbClr val="002060"/>
                </a:solidFill>
              </a:rPr>
              <a:t>}} HELOC can help you manage unexpected expenses? Situations like medical bills, vehicle breakdowns or even a job loss can put a stress-inducing dent in your budget. It's good to know that you can handle these and similar expenses, since you have instant access to your HELOC funds.</a:t>
            </a:r>
          </a:p>
          <a:p>
            <a:endParaRPr lang="en-US" sz="1200" dirty="0">
              <a:solidFill>
                <a:srgbClr val="002060"/>
              </a:solidFill>
            </a:endParaRPr>
          </a:p>
          <a:p>
            <a:r>
              <a:rPr lang="en-US" sz="1200" dirty="0">
                <a:solidFill>
                  <a:srgbClr val="002060"/>
                </a:solidFill>
              </a:rPr>
              <a:t>Questions? Call {{</a:t>
            </a:r>
            <a:r>
              <a:rPr lang="en-US" sz="1200" dirty="0" err="1">
                <a:solidFill>
                  <a:srgbClr val="002060"/>
                </a:solidFill>
              </a:rPr>
              <a:t>sender.phone_office</a:t>
            </a:r>
            <a:r>
              <a:rPr lang="en-US" sz="1200" dirty="0">
                <a:solidFill>
                  <a:srgbClr val="002060"/>
                </a:solidFill>
              </a:rPr>
              <a:t>}} or visit us at your local branch. We're here to help.</a:t>
            </a:r>
          </a:p>
          <a:p>
            <a:endParaRPr lang="en-US" sz="1200" dirty="0">
              <a:solidFill>
                <a:srgbClr val="002060"/>
              </a:solidFill>
            </a:endParaRPr>
          </a:p>
          <a:p>
            <a:r>
              <a:rPr lang="en-US" sz="1200" dirty="0">
                <a:solidFill>
                  <a:srgbClr val="002060"/>
                </a:solidFill>
              </a:rPr>
              <a:t>Thank you again for banking with {{</a:t>
            </a:r>
            <a:r>
              <a:rPr lang="en-US" sz="1200" dirty="0" err="1">
                <a:solidFill>
                  <a:srgbClr val="002060"/>
                </a:solidFill>
              </a:rPr>
              <a:t>sender.company</a:t>
            </a:r>
            <a:r>
              <a:rPr lang="en-US" sz="1200" dirty="0">
                <a:solidFill>
                  <a:srgbClr val="002060"/>
                </a:solidFill>
              </a:rPr>
              <a:t>}}!</a:t>
            </a:r>
            <a:endParaRPr lang="en-US" sz="1200" dirty="0">
              <a:solidFill>
                <a:srgbClr val="002060"/>
              </a:solidFill>
              <a:highlight>
                <a:srgbClr val="FFFF00"/>
              </a:highlight>
            </a:endParaRPr>
          </a:p>
        </p:txBody>
      </p:sp>
      <p:pic>
        <p:nvPicPr>
          <p:cNvPr id="5" name="Picture 4" descr="A close-up of a warning sign&#10;&#10;AI-generated content may be incorrect.">
            <a:extLst>
              <a:ext uri="{FF2B5EF4-FFF2-40B4-BE49-F238E27FC236}">
                <a16:creationId xmlns:a16="http://schemas.microsoft.com/office/drawing/2014/main" id="{98A44B94-2657-2375-1288-D65361F18590}"/>
              </a:ext>
            </a:extLst>
          </p:cNvPr>
          <p:cNvPicPr>
            <a:picLocks noChangeAspect="1"/>
          </p:cNvPicPr>
          <p:nvPr/>
        </p:nvPicPr>
        <p:blipFill>
          <a:blip r:embed="rId4"/>
          <a:stretch>
            <a:fillRect/>
          </a:stretch>
        </p:blipFill>
        <p:spPr>
          <a:xfrm>
            <a:off x="613317" y="910763"/>
            <a:ext cx="3368132" cy="4375099"/>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635172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0928C-00EE-76E6-CD69-58D8CA331B92}"/>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657BEB0A-5761-70A9-94B6-74348FE9000A}"/>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38DD4FEB-5248-519C-5682-A129099C5323}"/>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Re-engagement</a:t>
            </a:r>
          </a:p>
        </p:txBody>
      </p:sp>
      <p:sp>
        <p:nvSpPr>
          <p:cNvPr id="6" name="Text Placeholder 3">
            <a:extLst>
              <a:ext uri="{FF2B5EF4-FFF2-40B4-BE49-F238E27FC236}">
                <a16:creationId xmlns:a16="http://schemas.microsoft.com/office/drawing/2014/main" id="{BC537D12-3450-B611-8DF6-D7D57D948BD3}"/>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Make your house your dream home with your HELOC</a:t>
            </a:r>
            <a:endParaRPr lang="en-US" sz="15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7E3B2367-1616-38EA-BCF4-E52C20B7E773}"/>
              </a:ext>
            </a:extLst>
          </p:cNvPr>
          <p:cNvSpPr txBox="1"/>
          <p:nvPr/>
        </p:nvSpPr>
        <p:spPr>
          <a:xfrm>
            <a:off x="4438649" y="1314450"/>
            <a:ext cx="7530410" cy="2677656"/>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You made a smart decision to qualify for a {{</a:t>
            </a:r>
            <a:r>
              <a:rPr lang="en-US" sz="1200" dirty="0" err="1">
                <a:solidFill>
                  <a:srgbClr val="002060"/>
                </a:solidFill>
              </a:rPr>
              <a:t>sender.company</a:t>
            </a:r>
            <a:r>
              <a:rPr lang="en-US" sz="1200" dirty="0">
                <a:solidFill>
                  <a:srgbClr val="002060"/>
                </a:solidFill>
              </a:rPr>
              <a:t>}} home equity line of credit (HELOC) two years ago. Now we want to make sure you're taking advantage of all the money-saving advantages it can provide.</a:t>
            </a:r>
          </a:p>
          <a:p>
            <a:endParaRPr lang="en-US" sz="1200" dirty="0">
              <a:solidFill>
                <a:srgbClr val="002060"/>
              </a:solidFill>
            </a:endParaRPr>
          </a:p>
          <a:p>
            <a:r>
              <a:rPr lang="en-US" sz="1200" dirty="0">
                <a:solidFill>
                  <a:srgbClr val="002060"/>
                </a:solidFill>
              </a:rPr>
              <a:t>Home improvements are one of the most popular choices for HELOC financing. You probably have one or two projects you've been putting off. Maybe you've been dreaming about upgrading your kitchen, or replacing your basic shower with a spa-quality version. With a HELOC, you can get started any time you like. Not only will you enjoy more attractive, better surroundings, but you'll probably be adding value to your home.</a:t>
            </a:r>
          </a:p>
          <a:p>
            <a:endParaRPr lang="en-US" sz="1200" dirty="0">
              <a:solidFill>
                <a:srgbClr val="002060"/>
              </a:solidFill>
            </a:endParaRPr>
          </a:p>
          <a:p>
            <a:r>
              <a:rPr lang="en-US" sz="1200" dirty="0">
                <a:solidFill>
                  <a:srgbClr val="002060"/>
                </a:solidFill>
              </a:rPr>
              <a:t>Your HELOC funds are ready to use right now. Questions? Call us at {{</a:t>
            </a:r>
            <a:r>
              <a:rPr lang="en-US" sz="1200" dirty="0" err="1">
                <a:solidFill>
                  <a:srgbClr val="002060"/>
                </a:solidFill>
              </a:rPr>
              <a:t>sender.phone_office</a:t>
            </a:r>
            <a:r>
              <a:rPr lang="en-US" sz="1200" dirty="0">
                <a:solidFill>
                  <a:srgbClr val="002060"/>
                </a:solidFill>
              </a:rPr>
              <a:t>}} or visit us at your local branch.</a:t>
            </a:r>
          </a:p>
          <a:p>
            <a:endParaRPr lang="en-US" sz="1200" dirty="0">
              <a:solidFill>
                <a:srgbClr val="002060"/>
              </a:solidFill>
            </a:endParaRPr>
          </a:p>
          <a:p>
            <a:r>
              <a:rPr lang="en-US" sz="1200" dirty="0">
                <a:solidFill>
                  <a:srgbClr val="002060"/>
                </a:solidFill>
              </a:rPr>
              <a:t>Thank you for choosing {{</a:t>
            </a:r>
            <a:r>
              <a:rPr lang="en-US" sz="1200" dirty="0" err="1">
                <a:solidFill>
                  <a:srgbClr val="002060"/>
                </a:solidFill>
              </a:rPr>
              <a:t>sender.company</a:t>
            </a:r>
            <a:r>
              <a:rPr lang="en-US" sz="1200" dirty="0">
                <a:solidFill>
                  <a:srgbClr val="002060"/>
                </a:solidFill>
              </a:rPr>
              <a:t>}}!</a:t>
            </a:r>
            <a:endParaRPr lang="en-US" sz="1200" dirty="0">
              <a:solidFill>
                <a:srgbClr val="002060"/>
              </a:solidFill>
              <a:highlight>
                <a:srgbClr val="FFFF00"/>
              </a:highlight>
            </a:endParaRPr>
          </a:p>
        </p:txBody>
      </p:sp>
      <p:pic>
        <p:nvPicPr>
          <p:cNvPr id="5" name="Picture 4" descr="A house with a garage and a person's face&#10;&#10;AI-generated content may be incorrect.">
            <a:extLst>
              <a:ext uri="{FF2B5EF4-FFF2-40B4-BE49-F238E27FC236}">
                <a16:creationId xmlns:a16="http://schemas.microsoft.com/office/drawing/2014/main" id="{104B3599-2FE4-554E-D91E-86C62DC3AEB8}"/>
              </a:ext>
            </a:extLst>
          </p:cNvPr>
          <p:cNvPicPr>
            <a:picLocks noChangeAspect="1"/>
          </p:cNvPicPr>
          <p:nvPr/>
        </p:nvPicPr>
        <p:blipFill>
          <a:blip r:embed="rId4"/>
          <a:stretch>
            <a:fillRect/>
          </a:stretch>
        </p:blipFill>
        <p:spPr>
          <a:xfrm>
            <a:off x="613317" y="910764"/>
            <a:ext cx="3368131" cy="515636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462184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B21C3-6A1F-859C-21CE-3256BB52A9A8}"/>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1B6B014E-1642-4604-05B6-EBF7185FEBF2}"/>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4A5DDFF4-762D-E98A-05A0-4486D82B0211}"/>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HELOC Re-engagement</a:t>
            </a:r>
          </a:p>
        </p:txBody>
      </p:sp>
      <p:sp>
        <p:nvSpPr>
          <p:cNvPr id="6" name="Text Placeholder 3">
            <a:extLst>
              <a:ext uri="{FF2B5EF4-FFF2-40B4-BE49-F238E27FC236}">
                <a16:creationId xmlns:a16="http://schemas.microsoft.com/office/drawing/2014/main" id="{95731B6D-6FE5-FAD4-9AFE-1EEA2FA86E80}"/>
              </a:ext>
            </a:extLst>
          </p:cNvPr>
          <p:cNvSpPr txBox="1">
            <a:spLocks/>
          </p:cNvSpPr>
          <p:nvPr/>
        </p:nvSpPr>
        <p:spPr>
          <a:xfrm>
            <a:off x="4438649" y="910764"/>
            <a:ext cx="7530410" cy="4036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1500" b="0" i="0" kern="100" dirty="0">
                <a:solidFill>
                  <a:srgbClr val="002060"/>
                </a:solidFill>
                <a:effectLst/>
                <a:latin typeface="+mn-lt"/>
                <a:ea typeface="+mn-ea"/>
                <a:cs typeface="Times New Roman" panose="02020603050405020304" pitchFamily="18" charset="0"/>
              </a:rPr>
              <a:t>Email Subject Line: </a:t>
            </a:r>
            <a:r>
              <a:rPr lang="en-US" sz="1500" kern="100" dirty="0">
                <a:solidFill>
                  <a:srgbClr val="002060"/>
                </a:solidFill>
                <a:cs typeface="Times New Roman" panose="02020603050405020304" pitchFamily="18" charset="0"/>
              </a:rPr>
              <a:t>Get smart...finance educational needs with your HELOC</a:t>
            </a:r>
            <a:endParaRPr lang="en-US" sz="1500"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7BCDFC1F-A2EB-EC9C-1FBB-F42577BB16BE}"/>
              </a:ext>
            </a:extLst>
          </p:cNvPr>
          <p:cNvSpPr txBox="1"/>
          <p:nvPr/>
        </p:nvSpPr>
        <p:spPr>
          <a:xfrm>
            <a:off x="4438649" y="1314450"/>
            <a:ext cx="7530410" cy="2862322"/>
          </a:xfrm>
          <a:prstGeom prst="rect">
            <a:avLst/>
          </a:prstGeom>
          <a:noFill/>
        </p:spPr>
        <p:txBody>
          <a:bodyPr wrap="square" rtlCol="0">
            <a:spAutoFit/>
          </a:bodyPr>
          <a:lstStyle/>
          <a:p>
            <a:r>
              <a:rPr lang="en-US" sz="1200" dirty="0">
                <a:solidFill>
                  <a:srgbClr val="002060"/>
                </a:solidFill>
              </a:rPr>
              <a:t>Hello {{</a:t>
            </a:r>
            <a:r>
              <a:rPr lang="en-US" sz="1200" dirty="0" err="1">
                <a:solidFill>
                  <a:srgbClr val="002060"/>
                </a:solidFill>
              </a:rPr>
              <a:t>recipient.f_name</a:t>
            </a:r>
            <a:r>
              <a:rPr lang="en-US" sz="1200" dirty="0">
                <a:solidFill>
                  <a:srgbClr val="002060"/>
                </a:solidFill>
              </a:rPr>
              <a:t>}},</a:t>
            </a:r>
          </a:p>
          <a:p>
            <a:endParaRPr lang="en-US" sz="1200" dirty="0">
              <a:solidFill>
                <a:srgbClr val="002060"/>
              </a:solidFill>
            </a:endParaRPr>
          </a:p>
          <a:p>
            <a:r>
              <a:rPr lang="en-US" sz="1200" dirty="0">
                <a:solidFill>
                  <a:srgbClr val="002060"/>
                </a:solidFill>
              </a:rPr>
              <a:t>We're pleased to have you as a {{</a:t>
            </a:r>
            <a:r>
              <a:rPr lang="en-US" sz="1200" dirty="0" err="1">
                <a:solidFill>
                  <a:srgbClr val="002060"/>
                </a:solidFill>
              </a:rPr>
              <a:t>sender.company</a:t>
            </a:r>
            <a:r>
              <a:rPr lang="en-US" sz="1200" dirty="0">
                <a:solidFill>
                  <a:srgbClr val="002060"/>
                </a:solidFill>
              </a:rPr>
              <a:t>}} home equity line of credit (HELOC) customer, and we want to make sure it improves your quality of life.</a:t>
            </a:r>
          </a:p>
          <a:p>
            <a:endParaRPr lang="en-US" sz="1200" dirty="0">
              <a:solidFill>
                <a:srgbClr val="002060"/>
              </a:solidFill>
            </a:endParaRPr>
          </a:p>
          <a:p>
            <a:r>
              <a:rPr lang="en-US" sz="1200" dirty="0">
                <a:solidFill>
                  <a:srgbClr val="002060"/>
                </a:solidFill>
              </a:rPr>
              <a:t>Your HELOC is a great way to fund a major purchase, including a new car or truck, or your next vacation. But did you know that a HELOC can be used to fund a child's education...or your own?</a:t>
            </a:r>
          </a:p>
          <a:p>
            <a:endParaRPr lang="en-US" sz="1200" dirty="0">
              <a:solidFill>
                <a:srgbClr val="002060"/>
              </a:solidFill>
            </a:endParaRPr>
          </a:p>
          <a:p>
            <a:r>
              <a:rPr lang="en-US" sz="1200" dirty="0">
                <a:solidFill>
                  <a:srgbClr val="002060"/>
                </a:solidFill>
              </a:rPr>
              <a:t>Your HELOC can pay for anything from tuition to textbooks, at a lower interest rate than most private student loans. In addition, since your HELOC funds are always available, you don't have to apply for a loan.</a:t>
            </a:r>
          </a:p>
          <a:p>
            <a:endParaRPr lang="en-US" sz="1200" dirty="0">
              <a:solidFill>
                <a:srgbClr val="002060"/>
              </a:solidFill>
            </a:endParaRPr>
          </a:p>
          <a:p>
            <a:r>
              <a:rPr lang="en-US" sz="1200" dirty="0">
                <a:solidFill>
                  <a:srgbClr val="002060"/>
                </a:solidFill>
              </a:rPr>
              <a:t>Questions? Call us at {{</a:t>
            </a:r>
            <a:r>
              <a:rPr lang="en-US" sz="1200" dirty="0" err="1">
                <a:solidFill>
                  <a:srgbClr val="002060"/>
                </a:solidFill>
              </a:rPr>
              <a:t>sender.phone_office</a:t>
            </a:r>
            <a:r>
              <a:rPr lang="en-US" sz="1200" dirty="0">
                <a:solidFill>
                  <a:srgbClr val="002060"/>
                </a:solidFill>
              </a:rPr>
              <a:t>}} or visit us at your local branch. We'll be glad to discuss your options.</a:t>
            </a:r>
          </a:p>
          <a:p>
            <a:endParaRPr lang="en-US" sz="1200" dirty="0">
              <a:solidFill>
                <a:srgbClr val="002060"/>
              </a:solidFill>
            </a:endParaRPr>
          </a:p>
          <a:p>
            <a:r>
              <a:rPr lang="en-US" sz="1200" dirty="0">
                <a:solidFill>
                  <a:srgbClr val="002060"/>
                </a:solidFill>
              </a:rPr>
              <a:t>Thank you again for choosing {{</a:t>
            </a:r>
            <a:r>
              <a:rPr lang="en-US" sz="1200" dirty="0" err="1">
                <a:solidFill>
                  <a:srgbClr val="002060"/>
                </a:solidFill>
              </a:rPr>
              <a:t>sender.company</a:t>
            </a:r>
            <a:r>
              <a:rPr lang="en-US" sz="1200" dirty="0">
                <a:solidFill>
                  <a:srgbClr val="002060"/>
                </a:solidFill>
              </a:rPr>
              <a:t>}} to assist you.</a:t>
            </a:r>
            <a:endParaRPr lang="en-US" sz="1200" dirty="0">
              <a:solidFill>
                <a:srgbClr val="002060"/>
              </a:solidFill>
              <a:highlight>
                <a:srgbClr val="FFFF00"/>
              </a:highlight>
            </a:endParaRPr>
          </a:p>
        </p:txBody>
      </p:sp>
      <p:pic>
        <p:nvPicPr>
          <p:cNvPr id="5" name="Picture 4" descr="A group of people kissing each other&#10;&#10;AI-generated content may be incorrect.">
            <a:extLst>
              <a:ext uri="{FF2B5EF4-FFF2-40B4-BE49-F238E27FC236}">
                <a16:creationId xmlns:a16="http://schemas.microsoft.com/office/drawing/2014/main" id="{0B92E7CF-92C9-E0E4-0D3A-6E34B80BD084}"/>
              </a:ext>
            </a:extLst>
          </p:cNvPr>
          <p:cNvPicPr>
            <a:picLocks noChangeAspect="1"/>
          </p:cNvPicPr>
          <p:nvPr/>
        </p:nvPicPr>
        <p:blipFill>
          <a:blip r:embed="rId4"/>
          <a:stretch>
            <a:fillRect/>
          </a:stretch>
        </p:blipFill>
        <p:spPr>
          <a:xfrm>
            <a:off x="613318" y="910764"/>
            <a:ext cx="3368132" cy="5104282"/>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670659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Aubrey Olsen</DisplayName>
        <AccountId>120</AccountId>
        <AccountType/>
      </UserInfo>
      <UserInfo>
        <DisplayName>Michael Young II</DisplayName>
        <AccountId>1006</AccountId>
        <AccountType/>
      </UserInfo>
      <UserInfo>
        <DisplayName>Jessa Kajencki</DisplayName>
        <AccountId>121</AccountId>
        <AccountType/>
      </UserInfo>
      <UserInfo>
        <DisplayName>Bobbi Jo Dallas Card</DisplayName>
        <AccountId>537</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261ae09e928316e940e3fb35fcf82d19">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7a0a952caff21115ba91b3da18069174"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800FD4-94BC-49A2-82A0-99D176C54A60}">
  <ds:schemaRefs>
    <ds:schemaRef ds:uri="http://purl.org/dc/terms/"/>
    <ds:schemaRef ds:uri="http://schemas.openxmlformats.org/package/2006/metadata/core-properties"/>
    <ds:schemaRef ds:uri="http://schemas.microsoft.com/office/2006/documentManagement/types"/>
    <ds:schemaRef ds:uri="46207963-4797-4a7a-8025-35798118c8bb"/>
    <ds:schemaRef ds:uri="http://purl.org/dc/elements/1.1/"/>
    <ds:schemaRef ds:uri="http://schemas.microsoft.com/office/2006/metadata/properties"/>
    <ds:schemaRef ds:uri="http://schemas.microsoft.com/office/infopath/2007/PartnerControls"/>
    <ds:schemaRef ds:uri="6ff04132-d76e-4838-a243-81579268c2b1"/>
    <ds:schemaRef ds:uri="http://www.w3.org/XML/1998/namespace"/>
    <ds:schemaRef ds:uri="http://purl.org/dc/dcmitype/"/>
    <ds:schemaRef ds:uri="9d6ea532-a128-4102-90d6-037480f28622"/>
    <ds:schemaRef ds:uri="a0d940e6-08f7-4f55-ab22-1c60154efa17"/>
  </ds:schemaRefs>
</ds:datastoreItem>
</file>

<file path=customXml/itemProps2.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3.xml><?xml version="1.0" encoding="utf-8"?>
<ds:datastoreItem xmlns:ds="http://schemas.openxmlformats.org/officeDocument/2006/customXml" ds:itemID="{F4648CD6-77D0-4CDE-AF2B-40E93C5077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43638</TotalTime>
  <Words>1635</Words>
  <Application>Microsoft Office PowerPoint</Application>
  <PresentationFormat>Widescreen</PresentationFormat>
  <Paragraphs>119</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Calibri</vt:lpstr>
      <vt:lpstr>Barlow Medium</vt:lpstr>
      <vt:lpstr>Arial</vt:lpstr>
      <vt:lpstr>Objektiv Mk2</vt:lpstr>
      <vt:lpstr>Objektiv Mk2 SemiBold</vt:lpstr>
      <vt:lpstr>Barlow</vt:lpstr>
      <vt:lpstr>Wingdings</vt:lpstr>
      <vt:lpstr>Source Sans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51</cp:revision>
  <dcterms:created xsi:type="dcterms:W3CDTF">2021-06-10T15:34:01Z</dcterms:created>
  <dcterms:modified xsi:type="dcterms:W3CDTF">2025-11-04T15:35:15Z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{"FileActivityType":"9","FileActivityTimeStamp":"2025-02-14T17:42:56.640Z","FileActivityUsersOnPage":[{"DisplayName":"Chad Spencer","Id":"chad.spencer@totalexpert.com"},{"DisplayName":"Michael Young II","Id":"michael.young@totalexpert.com"}],"FileActivityNavigationId":null}</vt:lpwstr>
  </property>
  <property fmtid="{D5CDD505-2E9C-101B-9397-08002B2CF9AE}" pid="8" name="TriggerFlowInfo">
    <vt:lpwstr/>
  </property>
</Properties>
</file>