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18"/>
  </p:notesMasterIdLst>
  <p:sldIdLst>
    <p:sldId id="2076137455" r:id="rId5"/>
    <p:sldId id="2076137458" r:id="rId6"/>
    <p:sldId id="2076137467" r:id="rId7"/>
    <p:sldId id="2076137468" r:id="rId8"/>
    <p:sldId id="2076137469" r:id="rId9"/>
    <p:sldId id="2076137472" r:id="rId10"/>
    <p:sldId id="2076137473" r:id="rId11"/>
    <p:sldId id="2076137470" r:id="rId12"/>
    <p:sldId id="2076137471" r:id="rId13"/>
    <p:sldId id="2076137466" r:id="rId14"/>
    <p:sldId id="2076137474" r:id="rId15"/>
    <p:sldId id="2076137475" r:id="rId16"/>
    <p:sldId id="2076137461" r:id="rId17"/>
  </p:sldIdLst>
  <p:sldSz cx="12192000" cy="6858000"/>
  <p:notesSz cx="6858000" cy="9144000"/>
  <p:embeddedFontLst>
    <p:embeddedFont>
      <p:font typeface="Barlow" panose="00000500000000000000" pitchFamily="2" charset="0"/>
      <p:regular r:id="rId19"/>
      <p:bold r:id="rId20"/>
      <p:italic r:id="rId21"/>
      <p:boldItalic r:id="rId22"/>
    </p:embeddedFont>
    <p:embeddedFont>
      <p:font typeface="Barlow Medium" panose="00000600000000000000" pitchFamily="2" charset="0"/>
      <p:regular r:id="rId23"/>
      <p:italic r:id="rId24"/>
    </p:embeddedFont>
    <p:embeddedFont>
      <p:font typeface="Objektiv Mk2" panose="020B0702020204020203" pitchFamily="34" charset="0"/>
      <p:regular r:id="rId25"/>
      <p:bold r:id="rId26"/>
      <p:italic r:id="rId27"/>
      <p:boldItalic r:id="rId28"/>
    </p:embeddedFont>
    <p:embeddedFont>
      <p:font typeface="Objektiv Mk2 SemiBold" panose="020B0602020204020203" pitchFamily="34" charset="0"/>
      <p:regular r:id="rId29"/>
      <p:bold r:id="rId30"/>
    </p:embeddedFont>
    <p:embeddedFont>
      <p:font typeface="Source Sans Pro" panose="020B0503030403020204" pitchFamily="34"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4" userDrawn="1">
          <p15:clr>
            <a:srgbClr val="A4A3A4"/>
          </p15:clr>
        </p15:guide>
        <p15:guide id="2" pos="3864" userDrawn="1">
          <p15:clr>
            <a:srgbClr val="A4A3A4"/>
          </p15:clr>
        </p15:guide>
        <p15:guide id="3" pos="44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B77"/>
    <a:srgbClr val="00A677"/>
    <a:srgbClr val="0072CE"/>
    <a:srgbClr val="85CBF9"/>
    <a:srgbClr val="00263A"/>
    <a:srgbClr val="753BBD"/>
    <a:srgbClr val="48D597"/>
    <a:srgbClr val="DDE5ED"/>
    <a:srgbClr val="96A4AE"/>
    <a:srgbClr val="26A6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972B4C-06A1-42D9-B1F8-8BC179D073C0}" v="7" dt="2025-09-04T20:16:30.535"/>
    <p1510:client id="{5DA61CA6-D51F-4A6B-84DA-6B7611F449A3}" v="8" dt="2025-09-04T17:44:55.642"/>
    <p1510:client id="{8CEBD781-71CD-4022-830A-01244C5422A3}" v="40" dt="2025-09-03T21:14:09.7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599" autoAdjust="0"/>
    <p:restoredTop sz="86583"/>
  </p:normalViewPr>
  <p:slideViewPr>
    <p:cSldViewPr snapToGrid="0">
      <p:cViewPr varScale="1">
        <p:scale>
          <a:sx n="96" d="100"/>
          <a:sy n="96" d="100"/>
        </p:scale>
        <p:origin x="1344" y="78"/>
      </p:cViewPr>
      <p:guideLst>
        <p:guide orient="horz" pos="384"/>
        <p:guide pos="3864"/>
        <p:guide pos="4416"/>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microsoft.com/office/2016/11/relationships/changesInfo" Target="changesInfos/changesInfo1.xml"/><Relationship Id="rId21" Type="http://schemas.openxmlformats.org/officeDocument/2006/relationships/font" Target="fonts/font3.fntdata"/><Relationship Id="rId34" Type="http://schemas.openxmlformats.org/officeDocument/2006/relationships/font" Target="fonts/font16.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d Spencer" userId="edecea5a-acdc-40d6-9d7e-53fdc5069016" providerId="ADAL" clId="{9910E830-3AD0-A74C-BB64-246744F9D14E}"/>
    <pc:docChg chg="custSel modSld">
      <pc:chgData name="Chad Spencer" userId="edecea5a-acdc-40d6-9d7e-53fdc5069016" providerId="ADAL" clId="{9910E830-3AD0-A74C-BB64-246744F9D14E}" dt="2024-01-17T03:00:22.596" v="545" actId="14826"/>
      <pc:docMkLst>
        <pc:docMk/>
      </pc:docMkLst>
      <pc:sldChg chg="modSp mod">
        <pc:chgData name="Chad Spencer" userId="edecea5a-acdc-40d6-9d7e-53fdc5069016" providerId="ADAL" clId="{9910E830-3AD0-A74C-BB64-246744F9D14E}" dt="2024-01-17T02:56:49.378" v="544" actId="20577"/>
        <pc:sldMkLst>
          <pc:docMk/>
          <pc:sldMk cId="2829215149" sldId="2076137458"/>
        </pc:sldMkLst>
      </pc:sldChg>
      <pc:sldChg chg="modSp">
        <pc:chgData name="Chad Spencer" userId="edecea5a-acdc-40d6-9d7e-53fdc5069016" providerId="ADAL" clId="{9910E830-3AD0-A74C-BB64-246744F9D14E}" dt="2024-01-17T03:00:22.596" v="545" actId="14826"/>
        <pc:sldMkLst>
          <pc:docMk/>
          <pc:sldMk cId="1144647131" sldId="2076137461"/>
        </pc:sldMkLst>
      </pc:sldChg>
    </pc:docChg>
  </pc:docChgLst>
  <pc:docChgLst>
    <pc:chgData name="Chad Spencer" userId="edecea5a-acdc-40d6-9d7e-53fdc5069016" providerId="ADAL" clId="{0E403E27-0CC3-F144-936E-DCC537C1BC54}"/>
    <pc:docChg chg="undo custSel modSld">
      <pc:chgData name="Chad Spencer" userId="edecea5a-acdc-40d6-9d7e-53fdc5069016" providerId="ADAL" clId="{0E403E27-0CC3-F144-936E-DCC537C1BC54}" dt="2023-08-08T16:29:56.587" v="269" actId="20577"/>
      <pc:docMkLst>
        <pc:docMk/>
      </pc:docMkLst>
      <pc:sldChg chg="modSp mod">
        <pc:chgData name="Chad Spencer" userId="edecea5a-acdc-40d6-9d7e-53fdc5069016" providerId="ADAL" clId="{0E403E27-0CC3-F144-936E-DCC537C1BC54}" dt="2023-08-08T16:29:56.587" v="269" actId="20577"/>
        <pc:sldMkLst>
          <pc:docMk/>
          <pc:sldMk cId="2502691790" sldId="2076137455"/>
        </pc:sldMkLst>
      </pc:sldChg>
      <pc:sldChg chg="addSp modSp mod">
        <pc:chgData name="Chad Spencer" userId="edecea5a-acdc-40d6-9d7e-53fdc5069016" providerId="ADAL" clId="{0E403E27-0CC3-F144-936E-DCC537C1BC54}" dt="2023-08-01T02:02:22.198" v="234" actId="20577"/>
        <pc:sldMkLst>
          <pc:docMk/>
          <pc:sldMk cId="2829215149" sldId="2076137458"/>
        </pc:sldMkLst>
      </pc:sldChg>
      <pc:sldChg chg="addSp delSp modSp mod">
        <pc:chgData name="Chad Spencer" userId="edecea5a-acdc-40d6-9d7e-53fdc5069016" providerId="ADAL" clId="{0E403E27-0CC3-F144-936E-DCC537C1BC54}" dt="2023-08-01T02:37:46.428" v="247" actId="14861"/>
        <pc:sldMkLst>
          <pc:docMk/>
          <pc:sldMk cId="1144647131" sldId="2076137461"/>
        </pc:sldMkLst>
      </pc:sldChg>
      <pc:sldChg chg="addSp delSp modSp mod">
        <pc:chgData name="Chad Spencer" userId="edecea5a-acdc-40d6-9d7e-53fdc5069016" providerId="ADAL" clId="{0E403E27-0CC3-F144-936E-DCC537C1BC54}" dt="2023-07-22T21:46:01.092" v="111"/>
        <pc:sldMkLst>
          <pc:docMk/>
          <pc:sldMk cId="3069686960" sldId="2076137462"/>
        </pc:sldMkLst>
      </pc:sldChg>
      <pc:sldChg chg="addSp delSp modSp mod">
        <pc:chgData name="Chad Spencer" userId="edecea5a-acdc-40d6-9d7e-53fdc5069016" providerId="ADAL" clId="{0E403E27-0CC3-F144-936E-DCC537C1BC54}" dt="2023-07-22T21:46:02.371" v="112"/>
        <pc:sldMkLst>
          <pc:docMk/>
          <pc:sldMk cId="3835688041" sldId="2076137463"/>
        </pc:sldMkLst>
      </pc:sldChg>
      <pc:sldChg chg="addSp delSp modSp mod">
        <pc:chgData name="Chad Spencer" userId="edecea5a-acdc-40d6-9d7e-53fdc5069016" providerId="ADAL" clId="{0E403E27-0CC3-F144-936E-DCC537C1BC54}" dt="2023-07-22T21:46:05.471" v="113"/>
        <pc:sldMkLst>
          <pc:docMk/>
          <pc:sldMk cId="2565843096" sldId="2076137464"/>
        </pc:sldMkLst>
      </pc:sldChg>
      <pc:sldChg chg="addSp delSp modSp mod">
        <pc:chgData name="Chad Spencer" userId="edecea5a-acdc-40d6-9d7e-53fdc5069016" providerId="ADAL" clId="{0E403E27-0CC3-F144-936E-DCC537C1BC54}" dt="2023-07-22T21:46:07.212" v="114"/>
        <pc:sldMkLst>
          <pc:docMk/>
          <pc:sldMk cId="1161951137" sldId="2076137465"/>
        </pc:sldMkLst>
      </pc:sldChg>
    </pc:docChg>
  </pc:docChgLst>
  <pc:docChgLst>
    <pc:chgData name="Aubrey Olsen" userId="408c3e31-be18-4626-a9af-ec1f5bfcad06" providerId="ADAL" clId="{32972B4C-06A1-42D9-B1F8-8BC179D073C0}"/>
    <pc:docChg chg="custSel modSld">
      <pc:chgData name="Aubrey Olsen" userId="408c3e31-be18-4626-a9af-ec1f5bfcad06" providerId="ADAL" clId="{32972B4C-06A1-42D9-B1F8-8BC179D073C0}" dt="2025-09-04T20:18:15.337" v="1426" actId="20577"/>
      <pc:docMkLst>
        <pc:docMk/>
      </pc:docMkLst>
      <pc:sldChg chg="modSp mod">
        <pc:chgData name="Aubrey Olsen" userId="408c3e31-be18-4626-a9af-ec1f5bfcad06" providerId="ADAL" clId="{32972B4C-06A1-42D9-B1F8-8BC179D073C0}" dt="2025-09-04T20:15:59.745" v="1148" actId="20577"/>
        <pc:sldMkLst>
          <pc:docMk/>
          <pc:sldMk cId="2829215149" sldId="2076137458"/>
        </pc:sldMkLst>
        <pc:spChg chg="mod">
          <ac:chgData name="Aubrey Olsen" userId="408c3e31-be18-4626-a9af-ec1f5bfcad06" providerId="ADAL" clId="{32972B4C-06A1-42D9-B1F8-8BC179D073C0}" dt="2025-09-04T20:15:59.745" v="1148" actId="20577"/>
          <ac:spMkLst>
            <pc:docMk/>
            <pc:sldMk cId="2829215149" sldId="2076137458"/>
            <ac:spMk id="4" creationId="{79C2D384-CBE4-5336-E128-D8E3A28CB40F}"/>
          </ac:spMkLst>
        </pc:spChg>
      </pc:sldChg>
      <pc:sldChg chg="modSp mod">
        <pc:chgData name="Aubrey Olsen" userId="408c3e31-be18-4626-a9af-ec1f5bfcad06" providerId="ADAL" clId="{32972B4C-06A1-42D9-B1F8-8BC179D073C0}" dt="2025-09-04T20:18:15.337" v="1426" actId="20577"/>
        <pc:sldMkLst>
          <pc:docMk/>
          <pc:sldMk cId="4160585877" sldId="2076137466"/>
        </pc:sldMkLst>
        <pc:spChg chg="mod">
          <ac:chgData name="Aubrey Olsen" userId="408c3e31-be18-4626-a9af-ec1f5bfcad06" providerId="ADAL" clId="{32972B4C-06A1-42D9-B1F8-8BC179D073C0}" dt="2025-09-04T20:18:15.337" v="1426" actId="20577"/>
          <ac:spMkLst>
            <pc:docMk/>
            <pc:sldMk cId="4160585877" sldId="2076137466"/>
            <ac:spMk id="2" creationId="{4B7D6727-334D-A2F1-0A24-105EF0A9D323}"/>
          </ac:spMkLst>
        </pc:spChg>
      </pc:sldChg>
      <pc:sldChg chg="modSp mod">
        <pc:chgData name="Aubrey Olsen" userId="408c3e31-be18-4626-a9af-ec1f5bfcad06" providerId="ADAL" clId="{32972B4C-06A1-42D9-B1F8-8BC179D073C0}" dt="2025-09-04T17:28:57.812" v="838" actId="20577"/>
        <pc:sldMkLst>
          <pc:docMk/>
          <pc:sldMk cId="4000095849" sldId="2076137467"/>
        </pc:sldMkLst>
        <pc:spChg chg="mod">
          <ac:chgData name="Aubrey Olsen" userId="408c3e31-be18-4626-a9af-ec1f5bfcad06" providerId="ADAL" clId="{32972B4C-06A1-42D9-B1F8-8BC179D073C0}" dt="2025-09-04T17:28:57.812" v="838" actId="20577"/>
          <ac:spMkLst>
            <pc:docMk/>
            <pc:sldMk cId="4000095849" sldId="2076137467"/>
            <ac:spMk id="3" creationId="{2C8BFB8C-4798-5BA8-8ECF-3049525111F5}"/>
          </ac:spMkLst>
        </pc:spChg>
      </pc:sldChg>
      <pc:sldChg chg="addSp modSp mod">
        <pc:chgData name="Aubrey Olsen" userId="408c3e31-be18-4626-a9af-ec1f5bfcad06" providerId="ADAL" clId="{32972B4C-06A1-42D9-B1F8-8BC179D073C0}" dt="2025-09-04T20:17:43.682" v="1411" actId="14100"/>
        <pc:sldMkLst>
          <pc:docMk/>
          <pc:sldMk cId="11712285" sldId="2076137472"/>
        </pc:sldMkLst>
        <pc:spChg chg="add mod">
          <ac:chgData name="Aubrey Olsen" userId="408c3e31-be18-4626-a9af-ec1f5bfcad06" providerId="ADAL" clId="{32972B4C-06A1-42D9-B1F8-8BC179D073C0}" dt="2025-09-04T20:17:43.682" v="1411" actId="14100"/>
          <ac:spMkLst>
            <pc:docMk/>
            <pc:sldMk cId="11712285" sldId="2076137472"/>
            <ac:spMk id="4" creationId="{734556F1-C7B9-9E08-211E-D213F2C8FE6B}"/>
          </ac:spMkLst>
        </pc:spChg>
      </pc:sldChg>
      <pc:sldChg chg="modSp mod">
        <pc:chgData name="Aubrey Olsen" userId="408c3e31-be18-4626-a9af-ec1f5bfcad06" providerId="ADAL" clId="{32972B4C-06A1-42D9-B1F8-8BC179D073C0}" dt="2025-09-04T20:18:10.777" v="1424" actId="20577"/>
        <pc:sldMkLst>
          <pc:docMk/>
          <pc:sldMk cId="3222681546" sldId="2076137474"/>
        </pc:sldMkLst>
        <pc:spChg chg="mod">
          <ac:chgData name="Aubrey Olsen" userId="408c3e31-be18-4626-a9af-ec1f5bfcad06" providerId="ADAL" clId="{32972B4C-06A1-42D9-B1F8-8BC179D073C0}" dt="2025-09-04T20:18:10.777" v="1424" actId="20577"/>
          <ac:spMkLst>
            <pc:docMk/>
            <pc:sldMk cId="3222681546" sldId="2076137474"/>
            <ac:spMk id="2" creationId="{24595E89-3196-3FEA-F6A6-6DCCED27B9E4}"/>
          </ac:spMkLst>
        </pc:spChg>
      </pc:sldChg>
      <pc:sldChg chg="modSp mod">
        <pc:chgData name="Aubrey Olsen" userId="408c3e31-be18-4626-a9af-ec1f5bfcad06" providerId="ADAL" clId="{32972B4C-06A1-42D9-B1F8-8BC179D073C0}" dt="2025-09-04T20:12:53.790" v="924" actId="20577"/>
        <pc:sldMkLst>
          <pc:docMk/>
          <pc:sldMk cId="1547999222" sldId="2076137475"/>
        </pc:sldMkLst>
        <pc:spChg chg="mod">
          <ac:chgData name="Aubrey Olsen" userId="408c3e31-be18-4626-a9af-ec1f5bfcad06" providerId="ADAL" clId="{32972B4C-06A1-42D9-B1F8-8BC179D073C0}" dt="2025-09-04T20:12:48.945" v="915" actId="20577"/>
          <ac:spMkLst>
            <pc:docMk/>
            <pc:sldMk cId="1547999222" sldId="2076137475"/>
            <ac:spMk id="2" creationId="{B2EB29C2-DFFC-91D6-C45F-E4F25CADB3A3}"/>
          </ac:spMkLst>
        </pc:spChg>
        <pc:spChg chg="mod">
          <ac:chgData name="Aubrey Olsen" userId="408c3e31-be18-4626-a9af-ec1f5bfcad06" providerId="ADAL" clId="{32972B4C-06A1-42D9-B1F8-8BC179D073C0}" dt="2025-09-04T20:12:53.790" v="924" actId="20577"/>
          <ac:spMkLst>
            <pc:docMk/>
            <pc:sldMk cId="1547999222" sldId="2076137475"/>
            <ac:spMk id="4" creationId="{8BC524CB-C416-4D40-9394-B17542864530}"/>
          </ac:spMkLst>
        </pc:spChg>
      </pc:sldChg>
    </pc:docChg>
  </pc:docChgLst>
  <pc:docChgLst>
    <pc:chgData name="Michael Young II" userId="405e737b-44fc-422e-9299-d9c38e74f8bd" providerId="ADAL" clId="{5DA61CA6-D51F-4A6B-84DA-6B7611F449A3}"/>
    <pc:docChg chg="custSel addSld modSld">
      <pc:chgData name="Michael Young II" userId="405e737b-44fc-422e-9299-d9c38e74f8bd" providerId="ADAL" clId="{5DA61CA6-D51F-4A6B-84DA-6B7611F449A3}" dt="2025-09-04T17:44:55.642" v="7"/>
      <pc:docMkLst>
        <pc:docMk/>
      </pc:docMkLst>
      <pc:sldChg chg="addSp delSp modSp mod">
        <pc:chgData name="Michael Young II" userId="405e737b-44fc-422e-9299-d9c38e74f8bd" providerId="ADAL" clId="{5DA61CA6-D51F-4A6B-84DA-6B7611F449A3}" dt="2025-09-04T17:44:35.015" v="3"/>
        <pc:sldMkLst>
          <pc:docMk/>
          <pc:sldMk cId="4160585877" sldId="2076137466"/>
        </pc:sldMkLst>
        <pc:spChg chg="add mod">
          <ac:chgData name="Michael Young II" userId="405e737b-44fc-422e-9299-d9c38e74f8bd" providerId="ADAL" clId="{5DA61CA6-D51F-4A6B-84DA-6B7611F449A3}" dt="2025-09-04T17:44:35.015" v="3"/>
          <ac:spMkLst>
            <pc:docMk/>
            <pc:sldMk cId="4160585877" sldId="2076137466"/>
            <ac:spMk id="2" creationId="{4B7D6727-334D-A2F1-0A24-105EF0A9D323}"/>
          </ac:spMkLst>
        </pc:spChg>
        <pc:spChg chg="del">
          <ac:chgData name="Michael Young II" userId="405e737b-44fc-422e-9299-d9c38e74f8bd" providerId="ADAL" clId="{5DA61CA6-D51F-4A6B-84DA-6B7611F449A3}" dt="2025-09-04T17:44:34.626" v="2" actId="478"/>
          <ac:spMkLst>
            <pc:docMk/>
            <pc:sldMk cId="4160585877" sldId="2076137466"/>
            <ac:spMk id="3" creationId="{94292F10-9356-35C4-CE25-C29433EADFBB}"/>
          </ac:spMkLst>
        </pc:spChg>
        <pc:spChg chg="del">
          <ac:chgData name="Michael Young II" userId="405e737b-44fc-422e-9299-d9c38e74f8bd" providerId="ADAL" clId="{5DA61CA6-D51F-4A6B-84DA-6B7611F449A3}" dt="2025-09-04T17:44:34.626" v="2" actId="478"/>
          <ac:spMkLst>
            <pc:docMk/>
            <pc:sldMk cId="4160585877" sldId="2076137466"/>
            <ac:spMk id="8" creationId="{93924C82-6F0C-E657-2D40-B484D053F987}"/>
          </ac:spMkLst>
        </pc:spChg>
        <pc:spChg chg="del">
          <ac:chgData name="Michael Young II" userId="405e737b-44fc-422e-9299-d9c38e74f8bd" providerId="ADAL" clId="{5DA61CA6-D51F-4A6B-84DA-6B7611F449A3}" dt="2025-09-04T17:44:34.626" v="2" actId="478"/>
          <ac:spMkLst>
            <pc:docMk/>
            <pc:sldMk cId="4160585877" sldId="2076137466"/>
            <ac:spMk id="12" creationId="{69BE2EE4-8648-CE74-2418-8E2AEE09EBC9}"/>
          </ac:spMkLst>
        </pc:spChg>
      </pc:sldChg>
      <pc:sldChg chg="addSp delSp modSp add mod">
        <pc:chgData name="Michael Young II" userId="405e737b-44fc-422e-9299-d9c38e74f8bd" providerId="ADAL" clId="{5DA61CA6-D51F-4A6B-84DA-6B7611F449A3}" dt="2025-09-04T17:44:45.301" v="5"/>
        <pc:sldMkLst>
          <pc:docMk/>
          <pc:sldMk cId="3222681546" sldId="2076137474"/>
        </pc:sldMkLst>
        <pc:spChg chg="add mod">
          <ac:chgData name="Michael Young II" userId="405e737b-44fc-422e-9299-d9c38e74f8bd" providerId="ADAL" clId="{5DA61CA6-D51F-4A6B-84DA-6B7611F449A3}" dt="2025-09-04T17:44:45.301" v="5"/>
          <ac:spMkLst>
            <pc:docMk/>
            <pc:sldMk cId="3222681546" sldId="2076137474"/>
            <ac:spMk id="2" creationId="{24595E89-3196-3FEA-F6A6-6DCCED27B9E4}"/>
          </ac:spMkLst>
        </pc:spChg>
        <pc:spChg chg="del">
          <ac:chgData name="Michael Young II" userId="405e737b-44fc-422e-9299-d9c38e74f8bd" providerId="ADAL" clId="{5DA61CA6-D51F-4A6B-84DA-6B7611F449A3}" dt="2025-09-04T17:44:44.994" v="4" actId="478"/>
          <ac:spMkLst>
            <pc:docMk/>
            <pc:sldMk cId="3222681546" sldId="2076137474"/>
            <ac:spMk id="3" creationId="{CD0E8DEB-0BED-0212-DF85-3A007945FBF4}"/>
          </ac:spMkLst>
        </pc:spChg>
        <pc:spChg chg="del">
          <ac:chgData name="Michael Young II" userId="405e737b-44fc-422e-9299-d9c38e74f8bd" providerId="ADAL" clId="{5DA61CA6-D51F-4A6B-84DA-6B7611F449A3}" dt="2025-09-04T17:44:44.994" v="4" actId="478"/>
          <ac:spMkLst>
            <pc:docMk/>
            <pc:sldMk cId="3222681546" sldId="2076137474"/>
            <ac:spMk id="8" creationId="{0290E4FF-B643-7A34-9105-4F23589B4835}"/>
          </ac:spMkLst>
        </pc:spChg>
        <pc:spChg chg="del">
          <ac:chgData name="Michael Young II" userId="405e737b-44fc-422e-9299-d9c38e74f8bd" providerId="ADAL" clId="{5DA61CA6-D51F-4A6B-84DA-6B7611F449A3}" dt="2025-09-04T17:44:44.994" v="4" actId="478"/>
          <ac:spMkLst>
            <pc:docMk/>
            <pc:sldMk cId="3222681546" sldId="2076137474"/>
            <ac:spMk id="12" creationId="{F9FCF0AB-D46B-60D8-81D5-7C8AE400FCB5}"/>
          </ac:spMkLst>
        </pc:spChg>
      </pc:sldChg>
      <pc:sldChg chg="addSp delSp modSp add mod">
        <pc:chgData name="Michael Young II" userId="405e737b-44fc-422e-9299-d9c38e74f8bd" providerId="ADAL" clId="{5DA61CA6-D51F-4A6B-84DA-6B7611F449A3}" dt="2025-09-04T17:44:55.642" v="7"/>
        <pc:sldMkLst>
          <pc:docMk/>
          <pc:sldMk cId="1547999222" sldId="2076137475"/>
        </pc:sldMkLst>
        <pc:spChg chg="add mod">
          <ac:chgData name="Michael Young II" userId="405e737b-44fc-422e-9299-d9c38e74f8bd" providerId="ADAL" clId="{5DA61CA6-D51F-4A6B-84DA-6B7611F449A3}" dt="2025-09-04T17:44:55.642" v="7"/>
          <ac:spMkLst>
            <pc:docMk/>
            <pc:sldMk cId="1547999222" sldId="2076137475"/>
            <ac:spMk id="2" creationId="{B2EB29C2-DFFC-91D6-C45F-E4F25CADB3A3}"/>
          </ac:spMkLst>
        </pc:spChg>
        <pc:spChg chg="del">
          <ac:chgData name="Michael Young II" userId="405e737b-44fc-422e-9299-d9c38e74f8bd" providerId="ADAL" clId="{5DA61CA6-D51F-4A6B-84DA-6B7611F449A3}" dt="2025-09-04T17:44:55.407" v="6" actId="478"/>
          <ac:spMkLst>
            <pc:docMk/>
            <pc:sldMk cId="1547999222" sldId="2076137475"/>
            <ac:spMk id="3" creationId="{98CB5FAF-0F65-A508-4E43-FF6107067751}"/>
          </ac:spMkLst>
        </pc:spChg>
        <pc:spChg chg="add mod">
          <ac:chgData name="Michael Young II" userId="405e737b-44fc-422e-9299-d9c38e74f8bd" providerId="ADAL" clId="{5DA61CA6-D51F-4A6B-84DA-6B7611F449A3}" dt="2025-09-04T17:44:55.642" v="7"/>
          <ac:spMkLst>
            <pc:docMk/>
            <pc:sldMk cId="1547999222" sldId="2076137475"/>
            <ac:spMk id="4" creationId="{8BC524CB-C416-4D40-9394-B17542864530}"/>
          </ac:spMkLst>
        </pc:spChg>
        <pc:spChg chg="del">
          <ac:chgData name="Michael Young II" userId="405e737b-44fc-422e-9299-d9c38e74f8bd" providerId="ADAL" clId="{5DA61CA6-D51F-4A6B-84DA-6B7611F449A3}" dt="2025-09-04T17:44:55.407" v="6" actId="478"/>
          <ac:spMkLst>
            <pc:docMk/>
            <pc:sldMk cId="1547999222" sldId="2076137475"/>
            <ac:spMk id="8" creationId="{8CC010D5-A4B5-8ECA-8BFC-BF44A8EFE416}"/>
          </ac:spMkLst>
        </pc:spChg>
        <pc:spChg chg="del">
          <ac:chgData name="Michael Young II" userId="405e737b-44fc-422e-9299-d9c38e74f8bd" providerId="ADAL" clId="{5DA61CA6-D51F-4A6B-84DA-6B7611F449A3}" dt="2025-09-04T17:44:55.407" v="6" actId="478"/>
          <ac:spMkLst>
            <pc:docMk/>
            <pc:sldMk cId="1547999222" sldId="2076137475"/>
            <ac:spMk id="12" creationId="{0F4808F0-804A-FADD-703A-4C27ED6FBC8F}"/>
          </ac:spMkLst>
        </pc:spChg>
      </pc:sldChg>
    </pc:docChg>
  </pc:docChgLst>
  <pc:docChgLst>
    <pc:chgData name="Aubrey Olsen" userId="408c3e31-be18-4626-a9af-ec1f5bfcad06" providerId="ADAL" clId="{0C4D8FE3-A68A-45DF-AA60-E40A1D6FE062}"/>
    <pc:docChg chg="undo custSel modSld">
      <pc:chgData name="Aubrey Olsen" userId="408c3e31-be18-4626-a9af-ec1f5bfcad06" providerId="ADAL" clId="{0C4D8FE3-A68A-45DF-AA60-E40A1D6FE062}" dt="2025-04-07T13:55:11.866" v="45" actId="20577"/>
      <pc:docMkLst>
        <pc:docMk/>
      </pc:docMkLst>
      <pc:sldChg chg="modSp mod">
        <pc:chgData name="Aubrey Olsen" userId="408c3e31-be18-4626-a9af-ec1f5bfcad06" providerId="ADAL" clId="{0C4D8FE3-A68A-45DF-AA60-E40A1D6FE062}" dt="2025-04-07T13:55:11.866" v="45" actId="20577"/>
        <pc:sldMkLst>
          <pc:docMk/>
          <pc:sldMk cId="2502691790" sldId="2076137455"/>
        </pc:sldMkLst>
      </pc:sldChg>
    </pc:docChg>
  </pc:docChgLst>
  <pc:docChgLst>
    <pc:chgData name="Aubrey Olsen" userId="408c3e31-be18-4626-a9af-ec1f5bfcad06" providerId="ADAL" clId="{C7A10397-C164-442F-BD78-86077A19252A}"/>
    <pc:docChg chg="custSel modSld">
      <pc:chgData name="Aubrey Olsen" userId="408c3e31-be18-4626-a9af-ec1f5bfcad06" providerId="ADAL" clId="{C7A10397-C164-442F-BD78-86077A19252A}" dt="2023-10-31T13:46:03.637" v="50" actId="20577"/>
      <pc:docMkLst>
        <pc:docMk/>
      </pc:docMkLst>
      <pc:sldChg chg="modSp mod">
        <pc:chgData name="Aubrey Olsen" userId="408c3e31-be18-4626-a9af-ec1f5bfcad06" providerId="ADAL" clId="{C7A10397-C164-442F-BD78-86077A19252A}" dt="2023-10-31T13:46:03.637" v="50" actId="20577"/>
        <pc:sldMkLst>
          <pc:docMk/>
          <pc:sldMk cId="2502691790" sldId="2076137455"/>
        </pc:sldMkLst>
      </pc:sldChg>
    </pc:docChg>
  </pc:docChgLst>
  <pc:docChgLst>
    <pc:chgData name="Aubrey Olsen" userId="408c3e31-be18-4626-a9af-ec1f5bfcad06" providerId="ADAL" clId="{FB1F96F0-700C-4827-9C02-7A156286859F}"/>
    <pc:docChg chg="undo custSel addSld modSld sldOrd">
      <pc:chgData name="Aubrey Olsen" userId="408c3e31-be18-4626-a9af-ec1f5bfcad06" providerId="ADAL" clId="{FB1F96F0-700C-4827-9C02-7A156286859F}" dt="2024-01-17T16:41:30.366" v="272" actId="20577"/>
      <pc:docMkLst>
        <pc:docMk/>
      </pc:docMkLst>
      <pc:sldChg chg="modSp mod">
        <pc:chgData name="Aubrey Olsen" userId="408c3e31-be18-4626-a9af-ec1f5bfcad06" providerId="ADAL" clId="{FB1F96F0-700C-4827-9C02-7A156286859F}" dt="2024-01-10T17:04:18.287" v="70" actId="20577"/>
        <pc:sldMkLst>
          <pc:docMk/>
          <pc:sldMk cId="2502691790" sldId="2076137455"/>
        </pc:sldMkLst>
      </pc:sldChg>
      <pc:sldChg chg="delSp modSp add mod ord setBg modNotesTx">
        <pc:chgData name="Aubrey Olsen" userId="408c3e31-be18-4626-a9af-ec1f5bfcad06" providerId="ADAL" clId="{FB1F96F0-700C-4827-9C02-7A156286859F}" dt="2024-01-17T16:41:30.366" v="272" actId="20577"/>
        <pc:sldMkLst>
          <pc:docMk/>
          <pc:sldMk cId="4160585877" sldId="2076137466"/>
        </pc:sldMkLst>
      </pc:sldChg>
    </pc:docChg>
  </pc:docChgLst>
  <pc:docChgLst>
    <pc:chgData name="Michael Young II" userId="405e737b-44fc-422e-9299-d9c38e74f8bd" providerId="ADAL" clId="{8CEBD781-71CD-4022-830A-01244C5422A3}"/>
    <pc:docChg chg="custSel addSld delSld modSld">
      <pc:chgData name="Michael Young II" userId="405e737b-44fc-422e-9299-d9c38e74f8bd" providerId="ADAL" clId="{8CEBD781-71CD-4022-830A-01244C5422A3}" dt="2025-09-03T21:14:09.789" v="232"/>
      <pc:docMkLst>
        <pc:docMk/>
      </pc:docMkLst>
      <pc:sldChg chg="modSp mod">
        <pc:chgData name="Michael Young II" userId="405e737b-44fc-422e-9299-d9c38e74f8bd" providerId="ADAL" clId="{8CEBD781-71CD-4022-830A-01244C5422A3}" dt="2025-09-02T15:22:43.150" v="49" actId="20577"/>
        <pc:sldMkLst>
          <pc:docMk/>
          <pc:sldMk cId="2502691790" sldId="2076137455"/>
        </pc:sldMkLst>
        <pc:spChg chg="mod">
          <ac:chgData name="Michael Young II" userId="405e737b-44fc-422e-9299-d9c38e74f8bd" providerId="ADAL" clId="{8CEBD781-71CD-4022-830A-01244C5422A3}" dt="2025-09-02T15:22:43.150" v="49" actId="20577"/>
          <ac:spMkLst>
            <pc:docMk/>
            <pc:sldMk cId="2502691790" sldId="2076137455"/>
            <ac:spMk id="3" creationId="{D1D0C212-2C65-3120-0FAF-E4A28B00A75E}"/>
          </ac:spMkLst>
        </pc:spChg>
      </pc:sldChg>
      <pc:sldChg chg="modSp">
        <pc:chgData name="Michael Young II" userId="405e737b-44fc-422e-9299-d9c38e74f8bd" providerId="ADAL" clId="{8CEBD781-71CD-4022-830A-01244C5422A3}" dt="2025-09-02T15:23:00.369" v="50"/>
        <pc:sldMkLst>
          <pc:docMk/>
          <pc:sldMk cId="2829215149" sldId="2076137458"/>
        </pc:sldMkLst>
        <pc:spChg chg="mod">
          <ac:chgData name="Michael Young II" userId="405e737b-44fc-422e-9299-d9c38e74f8bd" providerId="ADAL" clId="{8CEBD781-71CD-4022-830A-01244C5422A3}" dt="2025-09-02T15:23:00.369" v="50"/>
          <ac:spMkLst>
            <pc:docMk/>
            <pc:sldMk cId="2829215149" sldId="2076137458"/>
            <ac:spMk id="6" creationId="{CF2578B7-A0D3-C354-E31D-B896EDE0FC27}"/>
          </ac:spMkLst>
        </pc:spChg>
      </pc:sldChg>
      <pc:sldChg chg="del">
        <pc:chgData name="Michael Young II" userId="405e737b-44fc-422e-9299-d9c38e74f8bd" providerId="ADAL" clId="{8CEBD781-71CD-4022-830A-01244C5422A3}" dt="2025-08-29T14:34:09.078" v="1" actId="2696"/>
        <pc:sldMkLst>
          <pc:docMk/>
          <pc:sldMk cId="3069686960" sldId="2076137462"/>
        </pc:sldMkLst>
      </pc:sldChg>
      <pc:sldChg chg="del">
        <pc:chgData name="Michael Young II" userId="405e737b-44fc-422e-9299-d9c38e74f8bd" providerId="ADAL" clId="{8CEBD781-71CD-4022-830A-01244C5422A3}" dt="2025-08-29T14:28:40.624" v="0" actId="2696"/>
        <pc:sldMkLst>
          <pc:docMk/>
          <pc:sldMk cId="3835688041" sldId="2076137463"/>
        </pc:sldMkLst>
      </pc:sldChg>
      <pc:sldChg chg="del">
        <pc:chgData name="Michael Young II" userId="405e737b-44fc-422e-9299-d9c38e74f8bd" providerId="ADAL" clId="{8CEBD781-71CD-4022-830A-01244C5422A3}" dt="2025-08-29T14:28:40.624" v="0" actId="2696"/>
        <pc:sldMkLst>
          <pc:docMk/>
          <pc:sldMk cId="2565843096" sldId="2076137464"/>
        </pc:sldMkLst>
      </pc:sldChg>
      <pc:sldChg chg="del">
        <pc:chgData name="Michael Young II" userId="405e737b-44fc-422e-9299-d9c38e74f8bd" providerId="ADAL" clId="{8CEBD781-71CD-4022-830A-01244C5422A3}" dt="2025-08-29T14:28:40.624" v="0" actId="2696"/>
        <pc:sldMkLst>
          <pc:docMk/>
          <pc:sldMk cId="1161951137" sldId="2076137465"/>
        </pc:sldMkLst>
      </pc:sldChg>
      <pc:sldChg chg="modSp">
        <pc:chgData name="Michael Young II" userId="405e737b-44fc-422e-9299-d9c38e74f8bd" providerId="ADAL" clId="{8CEBD781-71CD-4022-830A-01244C5422A3}" dt="2025-09-02T15:23:30.107" v="58"/>
        <pc:sldMkLst>
          <pc:docMk/>
          <pc:sldMk cId="4160585877" sldId="2076137466"/>
        </pc:sldMkLst>
        <pc:spChg chg="mod">
          <ac:chgData name="Michael Young II" userId="405e737b-44fc-422e-9299-d9c38e74f8bd" providerId="ADAL" clId="{8CEBD781-71CD-4022-830A-01244C5422A3}" dt="2025-09-02T15:23:30.107" v="58"/>
          <ac:spMkLst>
            <pc:docMk/>
            <pc:sldMk cId="4160585877" sldId="2076137466"/>
            <ac:spMk id="5" creationId="{93A8DD99-29BA-4DD3-8534-E2A94C3E4AA8}"/>
          </ac:spMkLst>
        </pc:spChg>
      </pc:sldChg>
      <pc:sldChg chg="addSp delSp modSp mod">
        <pc:chgData name="Michael Young II" userId="405e737b-44fc-422e-9299-d9c38e74f8bd" providerId="ADAL" clId="{8CEBD781-71CD-4022-830A-01244C5422A3}" dt="2025-09-02T20:47:31.206" v="92" actId="732"/>
        <pc:sldMkLst>
          <pc:docMk/>
          <pc:sldMk cId="4000095849" sldId="2076137467"/>
        </pc:sldMkLst>
        <pc:spChg chg="mod">
          <ac:chgData name="Michael Young II" userId="405e737b-44fc-422e-9299-d9c38e74f8bd" providerId="ADAL" clId="{8CEBD781-71CD-4022-830A-01244C5422A3}" dt="2025-09-02T20:46:34.452" v="59" actId="6549"/>
          <ac:spMkLst>
            <pc:docMk/>
            <pc:sldMk cId="4000095849" sldId="2076137467"/>
            <ac:spMk id="3" creationId="{2C8BFB8C-4798-5BA8-8ECF-3049525111F5}"/>
          </ac:spMkLst>
        </pc:spChg>
        <pc:spChg chg="mod">
          <ac:chgData name="Michael Young II" userId="405e737b-44fc-422e-9299-d9c38e74f8bd" providerId="ADAL" clId="{8CEBD781-71CD-4022-830A-01244C5422A3}" dt="2025-09-02T15:23:06.723" v="51"/>
          <ac:spMkLst>
            <pc:docMk/>
            <pc:sldMk cId="4000095849" sldId="2076137467"/>
            <ac:spMk id="5" creationId="{36E99EE9-9C24-C7FA-54B0-0EC716897190}"/>
          </ac:spMkLst>
        </pc:spChg>
        <pc:picChg chg="add mod modCrop">
          <ac:chgData name="Michael Young II" userId="405e737b-44fc-422e-9299-d9c38e74f8bd" providerId="ADAL" clId="{8CEBD781-71CD-4022-830A-01244C5422A3}" dt="2025-09-02T20:47:31.206" v="92" actId="732"/>
          <ac:picMkLst>
            <pc:docMk/>
            <pc:sldMk cId="4000095849" sldId="2076137467"/>
            <ac:picMk id="6" creationId="{6C1F6F8E-71A5-682E-273C-6CD709C7B42B}"/>
          </ac:picMkLst>
        </pc:picChg>
      </pc:sldChg>
      <pc:sldChg chg="addSp delSp modSp mod">
        <pc:chgData name="Michael Young II" userId="405e737b-44fc-422e-9299-d9c38e74f8bd" providerId="ADAL" clId="{8CEBD781-71CD-4022-830A-01244C5422A3}" dt="2025-09-03T20:58:48.814" v="188" actId="12"/>
        <pc:sldMkLst>
          <pc:docMk/>
          <pc:sldMk cId="1199019762" sldId="2076137468"/>
        </pc:sldMkLst>
        <pc:spChg chg="add mod">
          <ac:chgData name="Michael Young II" userId="405e737b-44fc-422e-9299-d9c38e74f8bd" providerId="ADAL" clId="{8CEBD781-71CD-4022-830A-01244C5422A3}" dt="2025-09-02T15:17:36.612" v="33" actId="6549"/>
          <ac:spMkLst>
            <pc:docMk/>
            <pc:sldMk cId="1199019762" sldId="2076137468"/>
            <ac:spMk id="2" creationId="{22C62CA7-6220-EEEC-9DEA-446A72138E23}"/>
          </ac:spMkLst>
        </pc:spChg>
        <pc:spChg chg="mod">
          <ac:chgData name="Michael Young II" userId="405e737b-44fc-422e-9299-d9c38e74f8bd" providerId="ADAL" clId="{8CEBD781-71CD-4022-830A-01244C5422A3}" dt="2025-09-02T15:23:09.828" v="52"/>
          <ac:spMkLst>
            <pc:docMk/>
            <pc:sldMk cId="1199019762" sldId="2076137468"/>
            <ac:spMk id="3" creationId="{E7C2F5F1-C8D1-0B94-DDB6-457452A5A0C4}"/>
          </ac:spMkLst>
        </pc:spChg>
        <pc:spChg chg="add mod">
          <ac:chgData name="Michael Young II" userId="405e737b-44fc-422e-9299-d9c38e74f8bd" providerId="ADAL" clId="{8CEBD781-71CD-4022-830A-01244C5422A3}" dt="2025-09-03T20:58:48.814" v="188" actId="12"/>
          <ac:spMkLst>
            <pc:docMk/>
            <pc:sldMk cId="1199019762" sldId="2076137468"/>
            <ac:spMk id="5" creationId="{C9A348E8-F766-D59A-AAA7-E2D25FDEA1F2}"/>
          </ac:spMkLst>
        </pc:spChg>
        <pc:picChg chg="add mod">
          <ac:chgData name="Michael Young II" userId="405e737b-44fc-422e-9299-d9c38e74f8bd" providerId="ADAL" clId="{8CEBD781-71CD-4022-830A-01244C5422A3}" dt="2025-09-02T20:56:43.298" v="115" actId="108"/>
          <ac:picMkLst>
            <pc:docMk/>
            <pc:sldMk cId="1199019762" sldId="2076137468"/>
            <ac:picMk id="9" creationId="{432E4C6F-C589-486C-5ABA-885CA65EC06B}"/>
          </ac:picMkLst>
        </pc:picChg>
      </pc:sldChg>
      <pc:sldChg chg="addSp delSp modSp add mod">
        <pc:chgData name="Michael Young II" userId="405e737b-44fc-422e-9299-d9c38e74f8bd" providerId="ADAL" clId="{8CEBD781-71CD-4022-830A-01244C5422A3}" dt="2025-09-03T21:00:11.099" v="201" actId="113"/>
        <pc:sldMkLst>
          <pc:docMk/>
          <pc:sldMk cId="1951656654" sldId="2076137469"/>
        </pc:sldMkLst>
        <pc:spChg chg="add mod">
          <ac:chgData name="Michael Young II" userId="405e737b-44fc-422e-9299-d9c38e74f8bd" providerId="ADAL" clId="{8CEBD781-71CD-4022-830A-01244C5422A3}" dt="2025-09-02T15:17:13.115" v="31" actId="255"/>
          <ac:spMkLst>
            <pc:docMk/>
            <pc:sldMk cId="1951656654" sldId="2076137469"/>
            <ac:spMk id="2" creationId="{71B25DEE-0D7F-E4B5-A94E-E27EAD094515}"/>
          </ac:spMkLst>
        </pc:spChg>
        <pc:spChg chg="mod">
          <ac:chgData name="Michael Young II" userId="405e737b-44fc-422e-9299-d9c38e74f8bd" providerId="ADAL" clId="{8CEBD781-71CD-4022-830A-01244C5422A3}" dt="2025-09-02T15:23:14.376" v="53"/>
          <ac:spMkLst>
            <pc:docMk/>
            <pc:sldMk cId="1951656654" sldId="2076137469"/>
            <ac:spMk id="3" creationId="{E6387FC3-C06A-EB8D-102C-06041B12606C}"/>
          </ac:spMkLst>
        </pc:spChg>
        <pc:spChg chg="add mod">
          <ac:chgData name="Michael Young II" userId="405e737b-44fc-422e-9299-d9c38e74f8bd" providerId="ADAL" clId="{8CEBD781-71CD-4022-830A-01244C5422A3}" dt="2025-09-03T21:00:11.099" v="201" actId="113"/>
          <ac:spMkLst>
            <pc:docMk/>
            <pc:sldMk cId="1951656654" sldId="2076137469"/>
            <ac:spMk id="5" creationId="{C28FC0A3-69B6-87FA-A1C6-FB592DEF4BA7}"/>
          </ac:spMkLst>
        </pc:spChg>
        <pc:picChg chg="add mod">
          <ac:chgData name="Michael Young II" userId="405e737b-44fc-422e-9299-d9c38e74f8bd" providerId="ADAL" clId="{8CEBD781-71CD-4022-830A-01244C5422A3}" dt="2025-09-02T21:01:30.674" v="124" actId="14100"/>
          <ac:picMkLst>
            <pc:docMk/>
            <pc:sldMk cId="1951656654" sldId="2076137469"/>
            <ac:picMk id="9" creationId="{E69AEF02-FAB6-6E1D-6999-139B24CBF6B4}"/>
          </ac:picMkLst>
        </pc:picChg>
      </pc:sldChg>
      <pc:sldChg chg="addSp delSp modSp add mod">
        <pc:chgData name="Michael Young II" userId="405e737b-44fc-422e-9299-d9c38e74f8bd" providerId="ADAL" clId="{8CEBD781-71CD-4022-830A-01244C5422A3}" dt="2025-09-03T21:13:15.797" v="231" actId="113"/>
        <pc:sldMkLst>
          <pc:docMk/>
          <pc:sldMk cId="663687993" sldId="2076137470"/>
        </pc:sldMkLst>
        <pc:spChg chg="add mod">
          <ac:chgData name="Michael Young II" userId="405e737b-44fc-422e-9299-d9c38e74f8bd" providerId="ADAL" clId="{8CEBD781-71CD-4022-830A-01244C5422A3}" dt="2025-09-02T15:16:32.141" v="28" actId="255"/>
          <ac:spMkLst>
            <pc:docMk/>
            <pc:sldMk cId="663687993" sldId="2076137470"/>
            <ac:spMk id="2" creationId="{85B0ADEF-5E7E-44A2-76E0-D2C3A1027B67}"/>
          </ac:spMkLst>
        </pc:spChg>
        <pc:spChg chg="mod">
          <ac:chgData name="Michael Young II" userId="405e737b-44fc-422e-9299-d9c38e74f8bd" providerId="ADAL" clId="{8CEBD781-71CD-4022-830A-01244C5422A3}" dt="2025-09-02T15:23:24.256" v="56"/>
          <ac:spMkLst>
            <pc:docMk/>
            <pc:sldMk cId="663687993" sldId="2076137470"/>
            <ac:spMk id="3" creationId="{479CDA64-A349-E6A7-DE17-CF619B50F9E3}"/>
          </ac:spMkLst>
        </pc:spChg>
        <pc:spChg chg="add mod">
          <ac:chgData name="Michael Young II" userId="405e737b-44fc-422e-9299-d9c38e74f8bd" providerId="ADAL" clId="{8CEBD781-71CD-4022-830A-01244C5422A3}" dt="2025-09-03T21:13:15.797" v="231" actId="113"/>
          <ac:spMkLst>
            <pc:docMk/>
            <pc:sldMk cId="663687993" sldId="2076137470"/>
            <ac:spMk id="5" creationId="{E7C1284B-2448-FAE3-1CFA-712AE6830D10}"/>
          </ac:spMkLst>
        </pc:spChg>
        <pc:picChg chg="add mod">
          <ac:chgData name="Michael Young II" userId="405e737b-44fc-422e-9299-d9c38e74f8bd" providerId="ADAL" clId="{8CEBD781-71CD-4022-830A-01244C5422A3}" dt="2025-09-02T21:03:38.078" v="141" actId="108"/>
          <ac:picMkLst>
            <pc:docMk/>
            <pc:sldMk cId="663687993" sldId="2076137470"/>
            <ac:picMk id="9" creationId="{71749DB6-577C-4C9B-D470-0F10AA03A263}"/>
          </ac:picMkLst>
        </pc:picChg>
      </pc:sldChg>
      <pc:sldChg chg="addSp delSp modSp add mod replId">
        <pc:chgData name="Michael Young II" userId="405e737b-44fc-422e-9299-d9c38e74f8bd" providerId="ADAL" clId="{8CEBD781-71CD-4022-830A-01244C5422A3}" dt="2025-09-03T21:14:09.789" v="232"/>
        <pc:sldMkLst>
          <pc:docMk/>
          <pc:sldMk cId="1554260678" sldId="2076137471"/>
        </pc:sldMkLst>
        <pc:spChg chg="add mod">
          <ac:chgData name="Michael Young II" userId="405e737b-44fc-422e-9299-d9c38e74f8bd" providerId="ADAL" clId="{8CEBD781-71CD-4022-830A-01244C5422A3}" dt="2025-09-02T15:16:38.459" v="29" actId="255"/>
          <ac:spMkLst>
            <pc:docMk/>
            <pc:sldMk cId="1554260678" sldId="2076137471"/>
            <ac:spMk id="2" creationId="{F4292624-0FA6-48E0-A1A3-9563CB632226}"/>
          </ac:spMkLst>
        </pc:spChg>
        <pc:spChg chg="mod">
          <ac:chgData name="Michael Young II" userId="405e737b-44fc-422e-9299-d9c38e74f8bd" providerId="ADAL" clId="{8CEBD781-71CD-4022-830A-01244C5422A3}" dt="2025-09-02T15:23:27.324" v="57"/>
          <ac:spMkLst>
            <pc:docMk/>
            <pc:sldMk cId="1554260678" sldId="2076137471"/>
            <ac:spMk id="3" creationId="{8C612F16-C456-DF9F-C7A0-8A82131D47DB}"/>
          </ac:spMkLst>
        </pc:spChg>
        <pc:spChg chg="add mod">
          <ac:chgData name="Michael Young II" userId="405e737b-44fc-422e-9299-d9c38e74f8bd" providerId="ADAL" clId="{8CEBD781-71CD-4022-830A-01244C5422A3}" dt="2025-09-03T21:14:09.789" v="232"/>
          <ac:spMkLst>
            <pc:docMk/>
            <pc:sldMk cId="1554260678" sldId="2076137471"/>
            <ac:spMk id="5" creationId="{7D6BB6CF-D83F-FF20-967C-2DA47C11A10F}"/>
          </ac:spMkLst>
        </pc:spChg>
        <pc:picChg chg="add mod">
          <ac:chgData name="Michael Young II" userId="405e737b-44fc-422e-9299-d9c38e74f8bd" providerId="ADAL" clId="{8CEBD781-71CD-4022-830A-01244C5422A3}" dt="2025-09-02T21:04:07.166" v="150" actId="108"/>
          <ac:picMkLst>
            <pc:docMk/>
            <pc:sldMk cId="1554260678" sldId="2076137471"/>
            <ac:picMk id="9" creationId="{907BF33D-8760-364E-0F05-C5EDD144D60F}"/>
          </ac:picMkLst>
        </pc:picChg>
      </pc:sldChg>
      <pc:sldChg chg="addSp delSp modSp add mod">
        <pc:chgData name="Michael Young II" userId="405e737b-44fc-422e-9299-d9c38e74f8bd" providerId="ADAL" clId="{8CEBD781-71CD-4022-830A-01244C5422A3}" dt="2025-09-03T21:02:22.625" v="215" actId="12"/>
        <pc:sldMkLst>
          <pc:docMk/>
          <pc:sldMk cId="11712285" sldId="2076137472"/>
        </pc:sldMkLst>
        <pc:spChg chg="add mod">
          <ac:chgData name="Michael Young II" userId="405e737b-44fc-422e-9299-d9c38e74f8bd" providerId="ADAL" clId="{8CEBD781-71CD-4022-830A-01244C5422A3}" dt="2025-09-02T15:17:03.335" v="30" actId="255"/>
          <ac:spMkLst>
            <pc:docMk/>
            <pc:sldMk cId="11712285" sldId="2076137472"/>
            <ac:spMk id="2" creationId="{6AB7FF81-06E2-8406-D8A3-232CAD6977A9}"/>
          </ac:spMkLst>
        </pc:spChg>
        <pc:spChg chg="mod">
          <ac:chgData name="Michael Young II" userId="405e737b-44fc-422e-9299-d9c38e74f8bd" providerId="ADAL" clId="{8CEBD781-71CD-4022-830A-01244C5422A3}" dt="2025-09-02T15:23:17.476" v="54"/>
          <ac:spMkLst>
            <pc:docMk/>
            <pc:sldMk cId="11712285" sldId="2076137472"/>
            <ac:spMk id="3" creationId="{CBD51769-7AE3-5D60-D911-61ABA8F8FE7A}"/>
          </ac:spMkLst>
        </pc:spChg>
        <pc:spChg chg="add mod">
          <ac:chgData name="Michael Young II" userId="405e737b-44fc-422e-9299-d9c38e74f8bd" providerId="ADAL" clId="{8CEBD781-71CD-4022-830A-01244C5422A3}" dt="2025-09-03T21:02:22.625" v="215" actId="12"/>
          <ac:spMkLst>
            <pc:docMk/>
            <pc:sldMk cId="11712285" sldId="2076137472"/>
            <ac:spMk id="5" creationId="{4401B324-21C9-7C84-9118-92C51A972330}"/>
          </ac:spMkLst>
        </pc:spChg>
        <pc:picChg chg="add del mod">
          <ac:chgData name="Michael Young II" userId="405e737b-44fc-422e-9299-d9c38e74f8bd" providerId="ADAL" clId="{8CEBD781-71CD-4022-830A-01244C5422A3}" dt="2025-09-03T15:13:28.859" v="183" actId="478"/>
          <ac:picMkLst>
            <pc:docMk/>
            <pc:sldMk cId="11712285" sldId="2076137472"/>
            <ac:picMk id="9" creationId="{A4FC8DF4-9584-3585-16BC-039D1693905B}"/>
          </ac:picMkLst>
        </pc:picChg>
        <pc:picChg chg="add mod">
          <ac:chgData name="Michael Young II" userId="405e737b-44fc-422e-9299-d9c38e74f8bd" providerId="ADAL" clId="{8CEBD781-71CD-4022-830A-01244C5422A3}" dt="2025-09-03T15:13:25.531" v="182" actId="14100"/>
          <ac:picMkLst>
            <pc:docMk/>
            <pc:sldMk cId="11712285" sldId="2076137472"/>
            <ac:picMk id="12" creationId="{820DA1BC-5D45-3CED-C714-986AAC5579AD}"/>
          </ac:picMkLst>
        </pc:picChg>
      </pc:sldChg>
      <pc:sldChg chg="addSp delSp modSp add mod replId">
        <pc:chgData name="Michael Young II" userId="405e737b-44fc-422e-9299-d9c38e74f8bd" providerId="ADAL" clId="{8CEBD781-71CD-4022-830A-01244C5422A3}" dt="2025-09-03T21:08:07.778" v="220" actId="113"/>
        <pc:sldMkLst>
          <pc:docMk/>
          <pc:sldMk cId="1985539280" sldId="2076137473"/>
        </pc:sldMkLst>
        <pc:spChg chg="add mod">
          <ac:chgData name="Michael Young II" userId="405e737b-44fc-422e-9299-d9c38e74f8bd" providerId="ADAL" clId="{8CEBD781-71CD-4022-830A-01244C5422A3}" dt="2025-09-02T15:16:23.600" v="27" actId="255"/>
          <ac:spMkLst>
            <pc:docMk/>
            <pc:sldMk cId="1985539280" sldId="2076137473"/>
            <ac:spMk id="2" creationId="{07E5D948-9C1B-886E-4780-72F53D3D16C7}"/>
          </ac:spMkLst>
        </pc:spChg>
        <pc:spChg chg="mod">
          <ac:chgData name="Michael Young II" userId="405e737b-44fc-422e-9299-d9c38e74f8bd" providerId="ADAL" clId="{8CEBD781-71CD-4022-830A-01244C5422A3}" dt="2025-09-02T15:23:20.468" v="55"/>
          <ac:spMkLst>
            <pc:docMk/>
            <pc:sldMk cId="1985539280" sldId="2076137473"/>
            <ac:spMk id="3" creationId="{657B8AEE-32DF-768E-7DC4-4B7930513450}"/>
          </ac:spMkLst>
        </pc:spChg>
        <pc:spChg chg="add mod">
          <ac:chgData name="Michael Young II" userId="405e737b-44fc-422e-9299-d9c38e74f8bd" providerId="ADAL" clId="{8CEBD781-71CD-4022-830A-01244C5422A3}" dt="2025-09-03T21:08:07.778" v="220" actId="113"/>
          <ac:spMkLst>
            <pc:docMk/>
            <pc:sldMk cId="1985539280" sldId="2076137473"/>
            <ac:spMk id="5" creationId="{D8CDE416-8254-0AE9-4056-49998E46B7D2}"/>
          </ac:spMkLst>
        </pc:spChg>
        <pc:picChg chg="add mod">
          <ac:chgData name="Michael Young II" userId="405e737b-44fc-422e-9299-d9c38e74f8bd" providerId="ADAL" clId="{8CEBD781-71CD-4022-830A-01244C5422A3}" dt="2025-09-02T21:02:14.941" v="133" actId="108"/>
          <ac:picMkLst>
            <pc:docMk/>
            <pc:sldMk cId="1985539280" sldId="2076137473"/>
            <ac:picMk id="9" creationId="{33620858-BB7B-7A35-7C18-1BFAB8271286}"/>
          </ac:picMkLst>
        </pc:picChg>
      </pc:sldChg>
    </pc:docChg>
  </pc:docChgLst>
  <pc:docChgLst>
    <pc:chgData name="Aubrey Olsen" userId="408c3e31-be18-4626-a9af-ec1f5bfcad06" providerId="ADAL" clId="{6ADF4ECC-3FA7-41FA-8D48-1E724D274142}"/>
    <pc:docChg chg="undo redo custSel addSld modSld sldOrd">
      <pc:chgData name="Aubrey Olsen" userId="408c3e31-be18-4626-a9af-ec1f5bfcad06" providerId="ADAL" clId="{6ADF4ECC-3FA7-41FA-8D48-1E724D274142}" dt="2025-08-22T13:50:20.057" v="544" actId="948"/>
      <pc:docMkLst>
        <pc:docMk/>
      </pc:docMkLst>
      <pc:sldChg chg="addSp delSp modSp mod">
        <pc:chgData name="Aubrey Olsen" userId="408c3e31-be18-4626-a9af-ec1f5bfcad06" providerId="ADAL" clId="{6ADF4ECC-3FA7-41FA-8D48-1E724D274142}" dt="2025-04-25T21:35:32.009" v="436" actId="20577"/>
        <pc:sldMkLst>
          <pc:docMk/>
          <pc:sldMk cId="2829215149" sldId="2076137458"/>
        </pc:sldMkLst>
      </pc:sldChg>
      <pc:sldChg chg="mod ord modShow modNotesTx">
        <pc:chgData name="Aubrey Olsen" userId="408c3e31-be18-4626-a9af-ec1f5bfcad06" providerId="ADAL" clId="{6ADF4ECC-3FA7-41FA-8D48-1E724D274142}" dt="2025-04-25T21:09:08.969" v="125" actId="20577"/>
        <pc:sldMkLst>
          <pc:docMk/>
          <pc:sldMk cId="1144647131" sldId="2076137461"/>
        </pc:sldMkLst>
      </pc:sldChg>
      <pc:sldChg chg="addSp delSp modSp mod modNotesTx">
        <pc:chgData name="Aubrey Olsen" userId="408c3e31-be18-4626-a9af-ec1f5bfcad06" providerId="ADAL" clId="{6ADF4ECC-3FA7-41FA-8D48-1E724D274142}" dt="2025-04-25T21:23:56.378" v="434" actId="12"/>
        <pc:sldMkLst>
          <pc:docMk/>
          <pc:sldMk cId="3069686960" sldId="2076137462"/>
        </pc:sldMkLst>
      </pc:sldChg>
      <pc:sldChg chg="addSp delSp modSp mod">
        <pc:chgData name="Aubrey Olsen" userId="408c3e31-be18-4626-a9af-ec1f5bfcad06" providerId="ADAL" clId="{6ADF4ECC-3FA7-41FA-8D48-1E724D274142}" dt="2025-04-25T21:14:15.701" v="324"/>
        <pc:sldMkLst>
          <pc:docMk/>
          <pc:sldMk cId="3835688041" sldId="2076137463"/>
        </pc:sldMkLst>
      </pc:sldChg>
      <pc:sldChg chg="addSp delSp modSp mod">
        <pc:chgData name="Aubrey Olsen" userId="408c3e31-be18-4626-a9af-ec1f5bfcad06" providerId="ADAL" clId="{6ADF4ECC-3FA7-41FA-8D48-1E724D274142}" dt="2025-04-25T21:14:22.213" v="327"/>
        <pc:sldMkLst>
          <pc:docMk/>
          <pc:sldMk cId="2565843096" sldId="2076137464"/>
        </pc:sldMkLst>
      </pc:sldChg>
      <pc:sldChg chg="addSp delSp modSp mod">
        <pc:chgData name="Aubrey Olsen" userId="408c3e31-be18-4626-a9af-ec1f5bfcad06" providerId="ADAL" clId="{6ADF4ECC-3FA7-41FA-8D48-1E724D274142}" dt="2025-04-25T21:14:28.320" v="330"/>
        <pc:sldMkLst>
          <pc:docMk/>
          <pc:sldMk cId="1161951137" sldId="2076137465"/>
        </pc:sldMkLst>
      </pc:sldChg>
      <pc:sldChg chg="addSp delSp modSp mod">
        <pc:chgData name="Aubrey Olsen" userId="408c3e31-be18-4626-a9af-ec1f5bfcad06" providerId="ADAL" clId="{6ADF4ECC-3FA7-41FA-8D48-1E724D274142}" dt="2025-04-25T21:18:44.104" v="384" actId="1076"/>
        <pc:sldMkLst>
          <pc:docMk/>
          <pc:sldMk cId="4160585877" sldId="2076137466"/>
        </pc:sldMkLst>
      </pc:sldChg>
      <pc:sldChg chg="modSp add mod setBg modNotesTx">
        <pc:chgData name="Aubrey Olsen" userId="408c3e31-be18-4626-a9af-ec1f5bfcad06" providerId="ADAL" clId="{6ADF4ECC-3FA7-41FA-8D48-1E724D274142}" dt="2025-08-22T13:50:20.057" v="544" actId="948"/>
        <pc:sldMkLst>
          <pc:docMk/>
          <pc:sldMk cId="4000095849" sldId="2076137467"/>
        </pc:sldMkLst>
        <pc:spChg chg="mod">
          <ac:chgData name="Aubrey Olsen" userId="408c3e31-be18-4626-a9af-ec1f5bfcad06" providerId="ADAL" clId="{6ADF4ECC-3FA7-41FA-8D48-1E724D274142}" dt="2025-08-22T13:50:20.057" v="544" actId="948"/>
          <ac:spMkLst>
            <pc:docMk/>
            <pc:sldMk cId="4000095849" sldId="2076137467"/>
            <ac:spMk id="3" creationId="{2C8BFB8C-4798-5BA8-8ECF-3049525111F5}"/>
          </ac:spMkLst>
        </pc:spChg>
      </pc:sldChg>
      <pc:sldChg chg="modSp add mod setBg">
        <pc:chgData name="Aubrey Olsen" userId="408c3e31-be18-4626-a9af-ec1f5bfcad06" providerId="ADAL" clId="{6ADF4ECC-3FA7-41FA-8D48-1E724D274142}" dt="2025-08-22T13:45:17.402" v="532" actId="13926"/>
        <pc:sldMkLst>
          <pc:docMk/>
          <pc:sldMk cId="1199019762" sldId="2076137468"/>
        </pc:sldMkLst>
        <pc:spChg chg="mod">
          <ac:chgData name="Aubrey Olsen" userId="408c3e31-be18-4626-a9af-ec1f5bfcad06" providerId="ADAL" clId="{6ADF4ECC-3FA7-41FA-8D48-1E724D274142}" dt="2025-08-22T13:45:00.748" v="530" actId="20577"/>
          <ac:spMkLst>
            <pc:docMk/>
            <pc:sldMk cId="1199019762" sldId="2076137468"/>
            <ac:spMk id="3" creationId="{E7C2F5F1-C8D1-0B94-DDB6-457452A5A0C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7AF61A-0D40-D44A-9C00-6554E21CBC7D}" type="datetimeFigureOut">
              <a:rPr lang="en-US" smtClean="0"/>
              <a:t>9/4/2025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4AFAC6-DEA9-E94A-A956-F0E3CBB9625E}" type="slidenum">
              <a:rPr lang="en-US" smtClean="0"/>
              <a:t>‹#›</a:t>
            </a:fld>
            <a:endParaRPr lang="en-US"/>
          </a:p>
        </p:txBody>
      </p:sp>
    </p:spTree>
    <p:extLst>
      <p:ext uri="{BB962C8B-B14F-4D97-AF65-F5344CB8AC3E}">
        <p14:creationId xmlns:p14="http://schemas.microsoft.com/office/powerpoint/2010/main" val="370976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1</a:t>
            </a:fld>
            <a:endParaRPr lang="en-US"/>
          </a:p>
        </p:txBody>
      </p:sp>
    </p:spTree>
    <p:extLst>
      <p:ext uri="{BB962C8B-B14F-4D97-AF65-F5344CB8AC3E}">
        <p14:creationId xmlns:p14="http://schemas.microsoft.com/office/powerpoint/2010/main" val="2327732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1773C-B5CB-AF59-F7C9-BEBA7ECA0D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AAD7F0-4951-0575-08A5-F08E613505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14B5C3-C65B-6B3A-9687-A6046602A04F}"/>
              </a:ext>
            </a:extLst>
          </p:cNvPr>
          <p:cNvSpPr>
            <a:spLocks noGrp="1"/>
          </p:cNvSpPr>
          <p:nvPr>
            <p:ph type="body" idx="1"/>
          </p:nvPr>
        </p:nvSpPr>
        <p:spPr/>
        <p:txBody>
          <a:bodyPr/>
          <a:lstStyle/>
          <a:p>
            <a:r>
              <a:rPr lang="en-US"/>
              <a:t>This page should be used for TASKS, USER NOTIFICATIONS, AND SMS TEMPLATES (duplicate as needed)</a:t>
            </a:r>
          </a:p>
        </p:txBody>
      </p:sp>
      <p:sp>
        <p:nvSpPr>
          <p:cNvPr id="4" name="Slide Number Placeholder 3">
            <a:extLst>
              <a:ext uri="{FF2B5EF4-FFF2-40B4-BE49-F238E27FC236}">
                <a16:creationId xmlns:a16="http://schemas.microsoft.com/office/drawing/2014/main" id="{326354BC-4E59-C27C-EE4D-AE95A098F813}"/>
              </a:ext>
            </a:extLst>
          </p:cNvPr>
          <p:cNvSpPr>
            <a:spLocks noGrp="1"/>
          </p:cNvSpPr>
          <p:nvPr>
            <p:ph type="sldNum" sz="quarter" idx="5"/>
          </p:nvPr>
        </p:nvSpPr>
        <p:spPr/>
        <p:txBody>
          <a:bodyPr/>
          <a:lstStyle/>
          <a:p>
            <a:fld id="{3F4AFAC6-DEA9-E94A-A956-F0E3CBB9625E}" type="slidenum">
              <a:rPr lang="en-US" smtClean="0"/>
              <a:t>11</a:t>
            </a:fld>
            <a:endParaRPr lang="en-US"/>
          </a:p>
        </p:txBody>
      </p:sp>
    </p:spTree>
    <p:extLst>
      <p:ext uri="{BB962C8B-B14F-4D97-AF65-F5344CB8AC3E}">
        <p14:creationId xmlns:p14="http://schemas.microsoft.com/office/powerpoint/2010/main" val="12187511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232F0-BDA9-B000-F391-890D105E61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C9013D-D72E-2375-5A58-CD34A74870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619DB6-E789-8450-9C09-EA1E9C7C2857}"/>
              </a:ext>
            </a:extLst>
          </p:cNvPr>
          <p:cNvSpPr>
            <a:spLocks noGrp="1"/>
          </p:cNvSpPr>
          <p:nvPr>
            <p:ph type="body" idx="1"/>
          </p:nvPr>
        </p:nvSpPr>
        <p:spPr/>
        <p:txBody>
          <a:bodyPr/>
          <a:lstStyle/>
          <a:p>
            <a:r>
              <a:rPr lang="en-US"/>
              <a:t>This page should be used for TASKS, USER NOTIFICATIONS, AND SMS TEMPLATES (duplicate as needed)</a:t>
            </a:r>
          </a:p>
        </p:txBody>
      </p:sp>
      <p:sp>
        <p:nvSpPr>
          <p:cNvPr id="4" name="Slide Number Placeholder 3">
            <a:extLst>
              <a:ext uri="{FF2B5EF4-FFF2-40B4-BE49-F238E27FC236}">
                <a16:creationId xmlns:a16="http://schemas.microsoft.com/office/drawing/2014/main" id="{51DBBCD4-0104-6310-78FE-211F5BE5992F}"/>
              </a:ext>
            </a:extLst>
          </p:cNvPr>
          <p:cNvSpPr>
            <a:spLocks noGrp="1"/>
          </p:cNvSpPr>
          <p:nvPr>
            <p:ph type="sldNum" sz="quarter" idx="5"/>
          </p:nvPr>
        </p:nvSpPr>
        <p:spPr/>
        <p:txBody>
          <a:bodyPr/>
          <a:lstStyle/>
          <a:p>
            <a:fld id="{3F4AFAC6-DEA9-E94A-A956-F0E3CBB9625E}" type="slidenum">
              <a:rPr lang="en-US" smtClean="0"/>
              <a:t>12</a:t>
            </a:fld>
            <a:endParaRPr lang="en-US"/>
          </a:p>
        </p:txBody>
      </p:sp>
    </p:spTree>
    <p:extLst>
      <p:ext uri="{BB962C8B-B14F-4D97-AF65-F5344CB8AC3E}">
        <p14:creationId xmlns:p14="http://schemas.microsoft.com/office/powerpoint/2010/main" val="3993319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OUTDATED FORMAT FOR WIREFRAME SLIDE – KEEPING ONLY FOR HISTORICAL REFERENCE IF NEEDED</a:t>
            </a:r>
          </a:p>
        </p:txBody>
      </p:sp>
      <p:sp>
        <p:nvSpPr>
          <p:cNvPr id="4" name="Slide Number Placeholder 3"/>
          <p:cNvSpPr>
            <a:spLocks noGrp="1"/>
          </p:cNvSpPr>
          <p:nvPr>
            <p:ph type="sldNum" sz="quarter" idx="5"/>
          </p:nvPr>
        </p:nvSpPr>
        <p:spPr/>
        <p:txBody>
          <a:bodyPr/>
          <a:lstStyle/>
          <a:p>
            <a:fld id="{3F4AFAC6-DEA9-E94A-A956-F0E3CBB9625E}" type="slidenum">
              <a:rPr lang="en-US" smtClean="0"/>
              <a:t>13</a:t>
            </a:fld>
            <a:endParaRPr lang="en-US"/>
          </a:p>
        </p:txBody>
      </p:sp>
    </p:spTree>
    <p:extLst>
      <p:ext uri="{BB962C8B-B14F-4D97-AF65-F5344CB8AC3E}">
        <p14:creationId xmlns:p14="http://schemas.microsoft.com/office/powerpoint/2010/main" val="2904430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should be used for JOURNEY WIREFRAMES (duplicate as needed)</a:t>
            </a:r>
          </a:p>
        </p:txBody>
      </p:sp>
      <p:sp>
        <p:nvSpPr>
          <p:cNvPr id="4" name="Slide Number Placeholder 3"/>
          <p:cNvSpPr>
            <a:spLocks noGrp="1"/>
          </p:cNvSpPr>
          <p:nvPr>
            <p:ph type="sldNum" sz="quarter" idx="5"/>
          </p:nvPr>
        </p:nvSpPr>
        <p:spPr/>
        <p:txBody>
          <a:bodyPr/>
          <a:lstStyle/>
          <a:p>
            <a:fld id="{3F4AFAC6-DEA9-E94A-A956-F0E3CBB9625E}" type="slidenum">
              <a:rPr lang="en-US" smtClean="0"/>
              <a:t>3</a:t>
            </a:fld>
            <a:endParaRPr lang="en-US"/>
          </a:p>
        </p:txBody>
      </p:sp>
    </p:spTree>
    <p:extLst>
      <p:ext uri="{BB962C8B-B14F-4D97-AF65-F5344CB8AC3E}">
        <p14:creationId xmlns:p14="http://schemas.microsoft.com/office/powerpoint/2010/main" val="2904430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should be used for EMAILS (duplicate as needed)</a:t>
            </a:r>
          </a:p>
        </p:txBody>
      </p:sp>
      <p:sp>
        <p:nvSpPr>
          <p:cNvPr id="4" name="Slide Number Placeholder 3"/>
          <p:cNvSpPr>
            <a:spLocks noGrp="1"/>
          </p:cNvSpPr>
          <p:nvPr>
            <p:ph type="sldNum" sz="quarter" idx="5"/>
          </p:nvPr>
        </p:nvSpPr>
        <p:spPr/>
        <p:txBody>
          <a:bodyPr/>
          <a:lstStyle/>
          <a:p>
            <a:fld id="{3F4AFAC6-DEA9-E94A-A956-F0E3CBB9625E}" type="slidenum">
              <a:rPr lang="en-US" smtClean="0"/>
              <a:t>4</a:t>
            </a:fld>
            <a:endParaRPr lang="en-US"/>
          </a:p>
        </p:txBody>
      </p:sp>
    </p:spTree>
    <p:extLst>
      <p:ext uri="{BB962C8B-B14F-4D97-AF65-F5344CB8AC3E}">
        <p14:creationId xmlns:p14="http://schemas.microsoft.com/office/powerpoint/2010/main" val="2274861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41819-63A5-B391-3ABA-33FA18685A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00C534-33FC-8934-A60C-AB75E14DA7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0D2872-87C9-CF40-73E4-D77D1B1BC1DA}"/>
              </a:ext>
            </a:extLst>
          </p:cNvPr>
          <p:cNvSpPr>
            <a:spLocks noGrp="1"/>
          </p:cNvSpPr>
          <p:nvPr>
            <p:ph type="body" idx="1"/>
          </p:nvPr>
        </p:nvSpPr>
        <p:spPr/>
        <p:txBody>
          <a:bodyPr/>
          <a:lstStyle/>
          <a:p>
            <a:r>
              <a:rPr lang="en-US" dirty="0"/>
              <a:t>This page should be used for EMAILS (duplicate as needed)</a:t>
            </a:r>
          </a:p>
        </p:txBody>
      </p:sp>
      <p:sp>
        <p:nvSpPr>
          <p:cNvPr id="4" name="Slide Number Placeholder 3">
            <a:extLst>
              <a:ext uri="{FF2B5EF4-FFF2-40B4-BE49-F238E27FC236}">
                <a16:creationId xmlns:a16="http://schemas.microsoft.com/office/drawing/2014/main" id="{D738D6D1-293F-6410-16C5-EAA36F905C49}"/>
              </a:ext>
            </a:extLst>
          </p:cNvPr>
          <p:cNvSpPr>
            <a:spLocks noGrp="1"/>
          </p:cNvSpPr>
          <p:nvPr>
            <p:ph type="sldNum" sz="quarter" idx="5"/>
          </p:nvPr>
        </p:nvSpPr>
        <p:spPr/>
        <p:txBody>
          <a:bodyPr/>
          <a:lstStyle/>
          <a:p>
            <a:fld id="{3F4AFAC6-DEA9-E94A-A956-F0E3CBB9625E}" type="slidenum">
              <a:rPr lang="en-US" smtClean="0"/>
              <a:t>5</a:t>
            </a:fld>
            <a:endParaRPr lang="en-US"/>
          </a:p>
        </p:txBody>
      </p:sp>
    </p:spTree>
    <p:extLst>
      <p:ext uri="{BB962C8B-B14F-4D97-AF65-F5344CB8AC3E}">
        <p14:creationId xmlns:p14="http://schemas.microsoft.com/office/powerpoint/2010/main" val="1066187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10967-9BBC-464C-0227-6A4F3DDFCD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E96095-BB9D-383A-06C0-074712CA96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346244-D921-880C-266D-44473491BC69}"/>
              </a:ext>
            </a:extLst>
          </p:cNvPr>
          <p:cNvSpPr>
            <a:spLocks noGrp="1"/>
          </p:cNvSpPr>
          <p:nvPr>
            <p:ph type="body" idx="1"/>
          </p:nvPr>
        </p:nvSpPr>
        <p:spPr/>
        <p:txBody>
          <a:bodyPr/>
          <a:lstStyle/>
          <a:p>
            <a:r>
              <a:rPr lang="en-US" dirty="0"/>
              <a:t>This page should be used for EMAILS (duplicate as needed)</a:t>
            </a:r>
          </a:p>
        </p:txBody>
      </p:sp>
      <p:sp>
        <p:nvSpPr>
          <p:cNvPr id="4" name="Slide Number Placeholder 3">
            <a:extLst>
              <a:ext uri="{FF2B5EF4-FFF2-40B4-BE49-F238E27FC236}">
                <a16:creationId xmlns:a16="http://schemas.microsoft.com/office/drawing/2014/main" id="{B557048C-919B-729D-9EBE-6AC08C518BB5}"/>
              </a:ext>
            </a:extLst>
          </p:cNvPr>
          <p:cNvSpPr>
            <a:spLocks noGrp="1"/>
          </p:cNvSpPr>
          <p:nvPr>
            <p:ph type="sldNum" sz="quarter" idx="5"/>
          </p:nvPr>
        </p:nvSpPr>
        <p:spPr/>
        <p:txBody>
          <a:bodyPr/>
          <a:lstStyle/>
          <a:p>
            <a:fld id="{3F4AFAC6-DEA9-E94A-A956-F0E3CBB9625E}" type="slidenum">
              <a:rPr lang="en-US" smtClean="0"/>
              <a:t>6</a:t>
            </a:fld>
            <a:endParaRPr lang="en-US"/>
          </a:p>
        </p:txBody>
      </p:sp>
    </p:spTree>
    <p:extLst>
      <p:ext uri="{BB962C8B-B14F-4D97-AF65-F5344CB8AC3E}">
        <p14:creationId xmlns:p14="http://schemas.microsoft.com/office/powerpoint/2010/main" val="1654449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D2B51-13F9-44F5-4B64-87A9D2726E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0BE501-8765-03CB-D626-BC4050124E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574289-2C82-4DA9-3B7B-3B50BDB61541}"/>
              </a:ext>
            </a:extLst>
          </p:cNvPr>
          <p:cNvSpPr>
            <a:spLocks noGrp="1"/>
          </p:cNvSpPr>
          <p:nvPr>
            <p:ph type="body" idx="1"/>
          </p:nvPr>
        </p:nvSpPr>
        <p:spPr/>
        <p:txBody>
          <a:bodyPr/>
          <a:lstStyle/>
          <a:p>
            <a:r>
              <a:rPr lang="en-US" dirty="0"/>
              <a:t>This page should be used for EMAILS (duplicate as needed)</a:t>
            </a:r>
          </a:p>
        </p:txBody>
      </p:sp>
      <p:sp>
        <p:nvSpPr>
          <p:cNvPr id="4" name="Slide Number Placeholder 3">
            <a:extLst>
              <a:ext uri="{FF2B5EF4-FFF2-40B4-BE49-F238E27FC236}">
                <a16:creationId xmlns:a16="http://schemas.microsoft.com/office/drawing/2014/main" id="{981C96AE-4037-114D-FB7D-7C9987ED9987}"/>
              </a:ext>
            </a:extLst>
          </p:cNvPr>
          <p:cNvSpPr>
            <a:spLocks noGrp="1"/>
          </p:cNvSpPr>
          <p:nvPr>
            <p:ph type="sldNum" sz="quarter" idx="5"/>
          </p:nvPr>
        </p:nvSpPr>
        <p:spPr/>
        <p:txBody>
          <a:bodyPr/>
          <a:lstStyle/>
          <a:p>
            <a:fld id="{3F4AFAC6-DEA9-E94A-A956-F0E3CBB9625E}" type="slidenum">
              <a:rPr lang="en-US" smtClean="0"/>
              <a:t>7</a:t>
            </a:fld>
            <a:endParaRPr lang="en-US"/>
          </a:p>
        </p:txBody>
      </p:sp>
    </p:spTree>
    <p:extLst>
      <p:ext uri="{BB962C8B-B14F-4D97-AF65-F5344CB8AC3E}">
        <p14:creationId xmlns:p14="http://schemas.microsoft.com/office/powerpoint/2010/main" val="1988386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EAEFC-91A3-C03F-A803-05424703B6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4EE325-653B-7F6A-4E25-E63A55B0CD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C404B3-987D-2A9B-15A9-52F278A1AAB9}"/>
              </a:ext>
            </a:extLst>
          </p:cNvPr>
          <p:cNvSpPr>
            <a:spLocks noGrp="1"/>
          </p:cNvSpPr>
          <p:nvPr>
            <p:ph type="body" idx="1"/>
          </p:nvPr>
        </p:nvSpPr>
        <p:spPr/>
        <p:txBody>
          <a:bodyPr/>
          <a:lstStyle/>
          <a:p>
            <a:r>
              <a:rPr lang="en-US" dirty="0"/>
              <a:t>This page should be used for EMAILS (duplicate as needed)</a:t>
            </a:r>
          </a:p>
        </p:txBody>
      </p:sp>
      <p:sp>
        <p:nvSpPr>
          <p:cNvPr id="4" name="Slide Number Placeholder 3">
            <a:extLst>
              <a:ext uri="{FF2B5EF4-FFF2-40B4-BE49-F238E27FC236}">
                <a16:creationId xmlns:a16="http://schemas.microsoft.com/office/drawing/2014/main" id="{C8387AD8-F79A-3E28-FF33-36FD0C2A7804}"/>
              </a:ext>
            </a:extLst>
          </p:cNvPr>
          <p:cNvSpPr>
            <a:spLocks noGrp="1"/>
          </p:cNvSpPr>
          <p:nvPr>
            <p:ph type="sldNum" sz="quarter" idx="5"/>
          </p:nvPr>
        </p:nvSpPr>
        <p:spPr/>
        <p:txBody>
          <a:bodyPr/>
          <a:lstStyle/>
          <a:p>
            <a:fld id="{3F4AFAC6-DEA9-E94A-A956-F0E3CBB9625E}" type="slidenum">
              <a:rPr lang="en-US" smtClean="0"/>
              <a:t>8</a:t>
            </a:fld>
            <a:endParaRPr lang="en-US"/>
          </a:p>
        </p:txBody>
      </p:sp>
    </p:spTree>
    <p:extLst>
      <p:ext uri="{BB962C8B-B14F-4D97-AF65-F5344CB8AC3E}">
        <p14:creationId xmlns:p14="http://schemas.microsoft.com/office/powerpoint/2010/main" val="35540326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98EBF-EA09-0201-FCD1-FCA638DC27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EC0532-7B62-50ED-CF13-5C04511AF4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1E2B61-9D2E-9AC6-3D0D-2583761AA8A8}"/>
              </a:ext>
            </a:extLst>
          </p:cNvPr>
          <p:cNvSpPr>
            <a:spLocks noGrp="1"/>
          </p:cNvSpPr>
          <p:nvPr>
            <p:ph type="body" idx="1"/>
          </p:nvPr>
        </p:nvSpPr>
        <p:spPr/>
        <p:txBody>
          <a:bodyPr/>
          <a:lstStyle/>
          <a:p>
            <a:r>
              <a:rPr lang="en-US" dirty="0"/>
              <a:t>This page should be used for EMAILS (duplicate as needed)</a:t>
            </a:r>
          </a:p>
        </p:txBody>
      </p:sp>
      <p:sp>
        <p:nvSpPr>
          <p:cNvPr id="4" name="Slide Number Placeholder 3">
            <a:extLst>
              <a:ext uri="{FF2B5EF4-FFF2-40B4-BE49-F238E27FC236}">
                <a16:creationId xmlns:a16="http://schemas.microsoft.com/office/drawing/2014/main" id="{992ECA99-F3DA-C84E-A4CC-E542C489115A}"/>
              </a:ext>
            </a:extLst>
          </p:cNvPr>
          <p:cNvSpPr>
            <a:spLocks noGrp="1"/>
          </p:cNvSpPr>
          <p:nvPr>
            <p:ph type="sldNum" sz="quarter" idx="5"/>
          </p:nvPr>
        </p:nvSpPr>
        <p:spPr/>
        <p:txBody>
          <a:bodyPr/>
          <a:lstStyle/>
          <a:p>
            <a:fld id="{3F4AFAC6-DEA9-E94A-A956-F0E3CBB9625E}" type="slidenum">
              <a:rPr lang="en-US" smtClean="0"/>
              <a:t>9</a:t>
            </a:fld>
            <a:endParaRPr lang="en-US"/>
          </a:p>
        </p:txBody>
      </p:sp>
    </p:spTree>
    <p:extLst>
      <p:ext uri="{BB962C8B-B14F-4D97-AF65-F5344CB8AC3E}">
        <p14:creationId xmlns:p14="http://schemas.microsoft.com/office/powerpoint/2010/main" val="581793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should be used for TASKS, USER NOTIFICATIONS, AND SMS TEMPLATES (duplicate as needed)</a:t>
            </a:r>
          </a:p>
        </p:txBody>
      </p:sp>
      <p:sp>
        <p:nvSpPr>
          <p:cNvPr id="4" name="Slide Number Placeholder 3"/>
          <p:cNvSpPr>
            <a:spLocks noGrp="1"/>
          </p:cNvSpPr>
          <p:nvPr>
            <p:ph type="sldNum" sz="quarter" idx="5"/>
          </p:nvPr>
        </p:nvSpPr>
        <p:spPr/>
        <p:txBody>
          <a:bodyPr/>
          <a:lstStyle/>
          <a:p>
            <a:fld id="{3F4AFAC6-DEA9-E94A-A956-F0E3CBB9625E}" type="slidenum">
              <a:rPr lang="en-US" smtClean="0"/>
              <a:t>10</a:t>
            </a:fld>
            <a:endParaRPr lang="en-US"/>
          </a:p>
        </p:txBody>
      </p:sp>
    </p:spTree>
    <p:extLst>
      <p:ext uri="{BB962C8B-B14F-4D97-AF65-F5344CB8AC3E}">
        <p14:creationId xmlns:p14="http://schemas.microsoft.com/office/powerpoint/2010/main" val="29627924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5C2822-349C-BD91-EC26-A957077CBC0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7436793" y="5206594"/>
            <a:ext cx="4241076" cy="914400"/>
          </a:xfrm>
          <a:prstGeom prst="rect">
            <a:avLst/>
          </a:prstGeom>
        </p:spPr>
      </p:pic>
      <p:sp>
        <p:nvSpPr>
          <p:cNvPr id="4" name="Text Placeholder 3">
            <a:extLst>
              <a:ext uri="{FF2B5EF4-FFF2-40B4-BE49-F238E27FC236}">
                <a16:creationId xmlns:a16="http://schemas.microsoft.com/office/drawing/2014/main" id="{9B2E476B-5ACD-A345-A0A0-13B853B5B4F5}"/>
              </a:ext>
            </a:extLst>
          </p:cNvPr>
          <p:cNvSpPr>
            <a:spLocks noGrp="1"/>
          </p:cNvSpPr>
          <p:nvPr>
            <p:ph type="body" sz="quarter" idx="10" hasCustomPrompt="1"/>
          </p:nvPr>
        </p:nvSpPr>
        <p:spPr>
          <a:xfrm>
            <a:off x="1077469" y="2018111"/>
            <a:ext cx="7952232" cy="1410889"/>
          </a:xfrm>
          <a:prstGeom prst="rect">
            <a:avLst/>
          </a:prstGeom>
        </p:spPr>
        <p:txBody>
          <a:bodyPr anchor="b"/>
          <a:lstStyle>
            <a:lvl1pPr marL="0" indent="0" algn="l">
              <a:buFontTx/>
              <a:buNone/>
              <a:defRPr sz="54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9" name="Text Placeholder 3">
            <a:extLst>
              <a:ext uri="{FF2B5EF4-FFF2-40B4-BE49-F238E27FC236}">
                <a16:creationId xmlns:a16="http://schemas.microsoft.com/office/drawing/2014/main" id="{9D11393A-1FF3-1B42-8E63-EB04EC248A72}"/>
              </a:ext>
            </a:extLst>
          </p:cNvPr>
          <p:cNvSpPr>
            <a:spLocks noGrp="1"/>
          </p:cNvSpPr>
          <p:nvPr>
            <p:ph type="body" sz="quarter" idx="11" hasCustomPrompt="1"/>
          </p:nvPr>
        </p:nvSpPr>
        <p:spPr>
          <a:xfrm>
            <a:off x="1077469" y="3637721"/>
            <a:ext cx="7952232" cy="914400"/>
          </a:xfrm>
          <a:prstGeom prst="rect">
            <a:avLst/>
          </a:prstGeom>
        </p:spPr>
        <p:txBody>
          <a:bodyPr/>
          <a:lstStyle>
            <a:lvl1pPr marL="0" indent="0" algn="l">
              <a:buFontTx/>
              <a:buNone/>
              <a:defRPr sz="2400" b="1" i="0">
                <a:solidFill>
                  <a:srgbClr val="85CBF9"/>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Tree>
    <p:extLst>
      <p:ext uri="{BB962C8B-B14F-4D97-AF65-F5344CB8AC3E}">
        <p14:creationId xmlns:p14="http://schemas.microsoft.com/office/powerpoint/2010/main" val="424335915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1" y="510295"/>
            <a:ext cx="5899226"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2" y="1563843"/>
            <a:ext cx="5899226"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8" name="Text Placeholder 3">
            <a:extLst>
              <a:ext uri="{FF2B5EF4-FFF2-40B4-BE49-F238E27FC236}">
                <a16:creationId xmlns:a16="http://schemas.microsoft.com/office/drawing/2014/main" id="{D1B2F0A6-608F-9848-866C-E71FD8372C45}"/>
              </a:ext>
            </a:extLst>
          </p:cNvPr>
          <p:cNvSpPr>
            <a:spLocks noGrp="1"/>
          </p:cNvSpPr>
          <p:nvPr>
            <p:ph type="body" sz="quarter" idx="13" hasCustomPrompt="1"/>
          </p:nvPr>
        </p:nvSpPr>
        <p:spPr>
          <a:xfrm>
            <a:off x="1252200" y="2256183"/>
            <a:ext cx="5899227" cy="3697356"/>
          </a:xfrm>
          <a:prstGeom prst="rect">
            <a:avLst/>
          </a:prstGeom>
        </p:spPr>
        <p:txBody>
          <a:bodyPr/>
          <a:lstStyle>
            <a:lvl1pPr marL="0" indent="0" algn="l">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
        <p:nvSpPr>
          <p:cNvPr id="9" name="Picture Placeholder 3">
            <a:extLst>
              <a:ext uri="{FF2B5EF4-FFF2-40B4-BE49-F238E27FC236}">
                <a16:creationId xmlns:a16="http://schemas.microsoft.com/office/drawing/2014/main" id="{1D54D96D-0ABE-5346-94BC-9473C8350B94}"/>
              </a:ext>
            </a:extLst>
          </p:cNvPr>
          <p:cNvSpPr>
            <a:spLocks noGrp="1"/>
          </p:cNvSpPr>
          <p:nvPr>
            <p:ph type="pic" sz="quarter" idx="12"/>
          </p:nvPr>
        </p:nvSpPr>
        <p:spPr>
          <a:xfrm>
            <a:off x="7478973" y="0"/>
            <a:ext cx="4713026" cy="6858000"/>
          </a:xfrm>
          <a:prstGeom prst="rect">
            <a:avLst/>
          </a:prstGeom>
          <a:solidFill>
            <a:schemeClr val="bg1">
              <a:lumMod val="85000"/>
            </a:schemeClr>
          </a:solidFill>
        </p:spPr>
        <p:txBody>
          <a:bodyPr/>
          <a:lstStyle/>
          <a:p>
            <a:endParaRPr lang="en-US"/>
          </a:p>
        </p:txBody>
      </p:sp>
      <p:sp>
        <p:nvSpPr>
          <p:cNvPr id="10" name="Slide Number Placeholder 1">
            <a:extLst>
              <a:ext uri="{FF2B5EF4-FFF2-40B4-BE49-F238E27FC236}">
                <a16:creationId xmlns:a16="http://schemas.microsoft.com/office/drawing/2014/main" id="{D7C89DED-C9D5-6B4B-94C4-64A605FB86B9}"/>
              </a:ext>
            </a:extLst>
          </p:cNvPr>
          <p:cNvSpPr txBox="1">
            <a:spLocks/>
          </p:cNvSpPr>
          <p:nvPr userDrawn="1"/>
        </p:nvSpPr>
        <p:spPr>
          <a:xfrm>
            <a:off x="6582805"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491C102C-C41F-0DC2-8884-D7E4EF1AB3FB}"/>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2450261243"/>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 Image 2">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A3D5D8A7-AB1D-EF42-B091-1A0948A2EFCA}"/>
              </a:ext>
            </a:extLst>
          </p:cNvPr>
          <p:cNvSpPr txBox="1">
            <a:spLocks/>
          </p:cNvSpPr>
          <p:nvPr userDrawn="1"/>
        </p:nvSpPr>
        <p:spPr>
          <a:xfrm>
            <a:off x="11540408" y="6298120"/>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a:solidFill>
                <a:schemeClr val="bg1">
                  <a:lumMod val="50000"/>
                </a:schemeClr>
              </a:solidFill>
              <a:latin typeface="Barlow Medium" pitchFamily="2" charset="77"/>
            </a:endParaRPr>
          </a:p>
        </p:txBody>
      </p:sp>
      <p:sp>
        <p:nvSpPr>
          <p:cNvPr id="8" name="Text Placeholder 3">
            <a:extLst>
              <a:ext uri="{FF2B5EF4-FFF2-40B4-BE49-F238E27FC236}">
                <a16:creationId xmlns:a16="http://schemas.microsoft.com/office/drawing/2014/main" id="{776A4104-7F96-6840-B042-FEB770E0704C}"/>
              </a:ext>
            </a:extLst>
          </p:cNvPr>
          <p:cNvSpPr>
            <a:spLocks noGrp="1"/>
          </p:cNvSpPr>
          <p:nvPr>
            <p:ph type="body" sz="quarter" idx="10" hasCustomPrompt="1"/>
          </p:nvPr>
        </p:nvSpPr>
        <p:spPr>
          <a:xfrm>
            <a:off x="1252201" y="2093440"/>
            <a:ext cx="3974892"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9" name="Text Placeholder 3">
            <a:extLst>
              <a:ext uri="{FF2B5EF4-FFF2-40B4-BE49-F238E27FC236}">
                <a16:creationId xmlns:a16="http://schemas.microsoft.com/office/drawing/2014/main" id="{4F2A9694-8C08-1C4D-AB43-2E20C9000338}"/>
              </a:ext>
            </a:extLst>
          </p:cNvPr>
          <p:cNvSpPr>
            <a:spLocks noGrp="1"/>
          </p:cNvSpPr>
          <p:nvPr>
            <p:ph type="body" sz="quarter" idx="13" hasCustomPrompt="1"/>
          </p:nvPr>
        </p:nvSpPr>
        <p:spPr>
          <a:xfrm>
            <a:off x="1252200" y="3211529"/>
            <a:ext cx="3974893" cy="2452295"/>
          </a:xfrm>
          <a:prstGeom prst="rect">
            <a:avLst/>
          </a:prstGeom>
        </p:spPr>
        <p:txBody>
          <a:bodyPr/>
          <a:lstStyle>
            <a:lvl1pPr marL="0" indent="0" algn="l">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10" name="Picture Placeholder 3">
            <a:extLst>
              <a:ext uri="{FF2B5EF4-FFF2-40B4-BE49-F238E27FC236}">
                <a16:creationId xmlns:a16="http://schemas.microsoft.com/office/drawing/2014/main" id="{86263582-0C93-B444-9E1F-91B5325F7B57}"/>
              </a:ext>
            </a:extLst>
          </p:cNvPr>
          <p:cNvSpPr>
            <a:spLocks noGrp="1"/>
          </p:cNvSpPr>
          <p:nvPr>
            <p:ph type="pic" sz="quarter" idx="12"/>
          </p:nvPr>
        </p:nvSpPr>
        <p:spPr>
          <a:xfrm>
            <a:off x="5963477" y="0"/>
            <a:ext cx="6228522" cy="6858000"/>
          </a:xfrm>
          <a:prstGeom prst="rect">
            <a:avLst/>
          </a:prstGeom>
          <a:solidFill>
            <a:schemeClr val="bg1">
              <a:lumMod val="85000"/>
            </a:schemeClr>
          </a:solidFill>
        </p:spPr>
        <p:txBody>
          <a:bodyPr/>
          <a:lstStyle/>
          <a:p>
            <a:endParaRPr lang="en-US"/>
          </a:p>
        </p:txBody>
      </p:sp>
      <p:sp>
        <p:nvSpPr>
          <p:cNvPr id="11" name="Slide Number Placeholder 1">
            <a:extLst>
              <a:ext uri="{FF2B5EF4-FFF2-40B4-BE49-F238E27FC236}">
                <a16:creationId xmlns:a16="http://schemas.microsoft.com/office/drawing/2014/main" id="{444ADFBF-16DF-BD4C-A55A-274F7FDA45E7}"/>
              </a:ext>
            </a:extLst>
          </p:cNvPr>
          <p:cNvSpPr txBox="1">
            <a:spLocks/>
          </p:cNvSpPr>
          <p:nvPr userDrawn="1"/>
        </p:nvSpPr>
        <p:spPr>
          <a:xfrm>
            <a:off x="4658467"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46493C0D-47D2-992F-EAD4-A48B84E16715}"/>
              </a:ext>
            </a:extLst>
          </p:cNvPr>
          <p:cNvSpPr/>
          <p:nvPr userDrawn="1"/>
        </p:nvSpPr>
        <p:spPr>
          <a:xfrm>
            <a:off x="5719529"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218019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1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6323C8-CDD1-114A-A6CF-7B82EFB0F53D}"/>
              </a:ext>
            </a:extLst>
          </p:cNvPr>
          <p:cNvSpPr/>
          <p:nvPr userDrawn="1"/>
        </p:nvSpPr>
        <p:spPr>
          <a:xfrm>
            <a:off x="248478" y="0"/>
            <a:ext cx="11943521"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0" y="510295"/>
            <a:ext cx="9959137"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1" y="1563843"/>
            <a:ext cx="9959137" cy="443861"/>
          </a:xfrm>
          <a:prstGeom prst="rect">
            <a:avLst/>
          </a:prstGeom>
        </p:spPr>
        <p:txBody>
          <a:bodyPr/>
          <a:lstStyle>
            <a:lvl1pPr marL="0" indent="0" algn="l">
              <a:buFontTx/>
              <a:buNone/>
              <a:defRPr sz="2400" b="0" i="0">
                <a:solidFill>
                  <a:srgbClr val="85CBF9"/>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8" name="Text Placeholder 3">
            <a:extLst>
              <a:ext uri="{FF2B5EF4-FFF2-40B4-BE49-F238E27FC236}">
                <a16:creationId xmlns:a16="http://schemas.microsoft.com/office/drawing/2014/main" id="{F496BD11-5883-8041-9D86-152A52BB7564}"/>
              </a:ext>
            </a:extLst>
          </p:cNvPr>
          <p:cNvSpPr>
            <a:spLocks noGrp="1"/>
          </p:cNvSpPr>
          <p:nvPr>
            <p:ph type="body" sz="quarter" idx="12" hasCustomPrompt="1"/>
          </p:nvPr>
        </p:nvSpPr>
        <p:spPr>
          <a:xfrm>
            <a:off x="1252201" y="2256183"/>
            <a:ext cx="9959138" cy="3697356"/>
          </a:xfrm>
          <a:prstGeom prst="rect">
            <a:avLst/>
          </a:prstGeom>
        </p:spPr>
        <p:txBody>
          <a:bodyPr/>
          <a:lstStyle>
            <a:lvl1pPr marL="0" indent="0" algn="l">
              <a:lnSpc>
                <a:spcPct val="150000"/>
              </a:lnSpc>
              <a:buFontTx/>
              <a:buNone/>
              <a:defRPr lang="en-US" sz="1800" b="0" i="0" smtClean="0">
                <a:solidFill>
                  <a:schemeClr val="bg1"/>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
        <p:nvSpPr>
          <p:cNvPr id="9" name="Slide Number Placeholder 1">
            <a:extLst>
              <a:ext uri="{FF2B5EF4-FFF2-40B4-BE49-F238E27FC236}">
                <a16:creationId xmlns:a16="http://schemas.microsoft.com/office/drawing/2014/main" id="{44768196-3B2A-474B-8166-BC7B1151C2A5}"/>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3" name="Rectangle 2">
            <a:extLst>
              <a:ext uri="{FF2B5EF4-FFF2-40B4-BE49-F238E27FC236}">
                <a16:creationId xmlns:a16="http://schemas.microsoft.com/office/drawing/2014/main" id="{7BB58664-0724-11B7-8907-6B3060417D7F}"/>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76767595"/>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 Image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6323C8-CDD1-114A-A6CF-7B82EFB0F53D}"/>
              </a:ext>
            </a:extLst>
          </p:cNvPr>
          <p:cNvSpPr/>
          <p:nvPr userDrawn="1"/>
        </p:nvSpPr>
        <p:spPr>
          <a:xfrm>
            <a:off x="248478" y="0"/>
            <a:ext cx="11943521"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3">
            <a:extLst>
              <a:ext uri="{FF2B5EF4-FFF2-40B4-BE49-F238E27FC236}">
                <a16:creationId xmlns:a16="http://schemas.microsoft.com/office/drawing/2014/main" id="{C1D5E6D8-68E6-F84E-AD5B-B636A4DB935B}"/>
              </a:ext>
            </a:extLst>
          </p:cNvPr>
          <p:cNvSpPr>
            <a:spLocks noGrp="1"/>
          </p:cNvSpPr>
          <p:nvPr>
            <p:ph type="body" sz="quarter" idx="10" hasCustomPrompt="1"/>
          </p:nvPr>
        </p:nvSpPr>
        <p:spPr>
          <a:xfrm>
            <a:off x="1252201" y="510295"/>
            <a:ext cx="5899226"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1" name="Text Placeholder 3">
            <a:extLst>
              <a:ext uri="{FF2B5EF4-FFF2-40B4-BE49-F238E27FC236}">
                <a16:creationId xmlns:a16="http://schemas.microsoft.com/office/drawing/2014/main" id="{C49EF2B1-7256-B346-A7DE-C99D30410986}"/>
              </a:ext>
            </a:extLst>
          </p:cNvPr>
          <p:cNvSpPr>
            <a:spLocks noGrp="1"/>
          </p:cNvSpPr>
          <p:nvPr>
            <p:ph type="body" sz="quarter" idx="11" hasCustomPrompt="1"/>
          </p:nvPr>
        </p:nvSpPr>
        <p:spPr>
          <a:xfrm>
            <a:off x="1252202" y="1563843"/>
            <a:ext cx="5899226" cy="443861"/>
          </a:xfrm>
          <a:prstGeom prst="rect">
            <a:avLst/>
          </a:prstGeom>
        </p:spPr>
        <p:txBody>
          <a:bodyPr/>
          <a:lstStyle>
            <a:lvl1pPr marL="0" indent="0" algn="l">
              <a:buFontTx/>
              <a:buNone/>
              <a:defRPr sz="2400" b="0" i="0">
                <a:solidFill>
                  <a:srgbClr val="85CBF9"/>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12" name="Text Placeholder 3">
            <a:extLst>
              <a:ext uri="{FF2B5EF4-FFF2-40B4-BE49-F238E27FC236}">
                <a16:creationId xmlns:a16="http://schemas.microsoft.com/office/drawing/2014/main" id="{10AD604A-1899-C447-ACB4-6A671F649109}"/>
              </a:ext>
            </a:extLst>
          </p:cNvPr>
          <p:cNvSpPr>
            <a:spLocks noGrp="1"/>
          </p:cNvSpPr>
          <p:nvPr>
            <p:ph type="body" sz="quarter" idx="13" hasCustomPrompt="1"/>
          </p:nvPr>
        </p:nvSpPr>
        <p:spPr>
          <a:xfrm>
            <a:off x="1252200" y="2256183"/>
            <a:ext cx="5899227" cy="3697356"/>
          </a:xfrm>
          <a:prstGeom prst="rect">
            <a:avLst/>
          </a:prstGeom>
        </p:spPr>
        <p:txBody>
          <a:bodyPr/>
          <a:lstStyle>
            <a:lvl1pPr marL="0" indent="0" algn="l">
              <a:lnSpc>
                <a:spcPct val="150000"/>
              </a:lnSpc>
              <a:buFontTx/>
              <a:buNone/>
              <a:defRPr lang="en-US" sz="1800" b="0" i="0" smtClean="0">
                <a:solidFill>
                  <a:schemeClr val="bg1"/>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
        <p:nvSpPr>
          <p:cNvPr id="13" name="Picture Placeholder 3">
            <a:extLst>
              <a:ext uri="{FF2B5EF4-FFF2-40B4-BE49-F238E27FC236}">
                <a16:creationId xmlns:a16="http://schemas.microsoft.com/office/drawing/2014/main" id="{7334A1C4-5494-824B-AC23-0CE74162D0D0}"/>
              </a:ext>
            </a:extLst>
          </p:cNvPr>
          <p:cNvSpPr>
            <a:spLocks noGrp="1"/>
          </p:cNvSpPr>
          <p:nvPr>
            <p:ph type="pic" sz="quarter" idx="12"/>
          </p:nvPr>
        </p:nvSpPr>
        <p:spPr>
          <a:xfrm>
            <a:off x="7478973" y="0"/>
            <a:ext cx="4713026" cy="6858000"/>
          </a:xfrm>
          <a:prstGeom prst="rect">
            <a:avLst/>
          </a:prstGeom>
          <a:solidFill>
            <a:schemeClr val="bg1">
              <a:lumMod val="85000"/>
            </a:schemeClr>
          </a:solidFill>
        </p:spPr>
        <p:txBody>
          <a:bodyPr/>
          <a:lstStyle/>
          <a:p>
            <a:endParaRPr lang="en-US"/>
          </a:p>
        </p:txBody>
      </p:sp>
      <p:sp>
        <p:nvSpPr>
          <p:cNvPr id="14" name="Slide Number Placeholder 1">
            <a:extLst>
              <a:ext uri="{FF2B5EF4-FFF2-40B4-BE49-F238E27FC236}">
                <a16:creationId xmlns:a16="http://schemas.microsoft.com/office/drawing/2014/main" id="{F2A765E1-13F3-5046-A592-205E96EA8262}"/>
              </a:ext>
            </a:extLst>
          </p:cNvPr>
          <p:cNvSpPr txBox="1">
            <a:spLocks/>
          </p:cNvSpPr>
          <p:nvPr userDrawn="1"/>
        </p:nvSpPr>
        <p:spPr>
          <a:xfrm>
            <a:off x="6582805"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3" name="Rectangle 2">
            <a:extLst>
              <a:ext uri="{FF2B5EF4-FFF2-40B4-BE49-F238E27FC236}">
                <a16:creationId xmlns:a16="http://schemas.microsoft.com/office/drawing/2014/main" id="{8E7A7A23-CEBF-1476-2AE3-9A61D5D8CE3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749300061"/>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 Image 2 DARK (Dar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593AAA6-2441-6641-8FED-64113CC5AC28}"/>
              </a:ext>
            </a:extLst>
          </p:cNvPr>
          <p:cNvSpPr/>
          <p:nvPr userDrawn="1"/>
        </p:nvSpPr>
        <p:spPr>
          <a:xfrm>
            <a:off x="1" y="0"/>
            <a:ext cx="5715000"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1">
            <a:extLst>
              <a:ext uri="{FF2B5EF4-FFF2-40B4-BE49-F238E27FC236}">
                <a16:creationId xmlns:a16="http://schemas.microsoft.com/office/drawing/2014/main" id="{A3D5D8A7-AB1D-EF42-B091-1A0948A2EFCA}"/>
              </a:ext>
            </a:extLst>
          </p:cNvPr>
          <p:cNvSpPr txBox="1">
            <a:spLocks/>
          </p:cNvSpPr>
          <p:nvPr userDrawn="1"/>
        </p:nvSpPr>
        <p:spPr>
          <a:xfrm>
            <a:off x="11540408" y="6298120"/>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a:solidFill>
                <a:schemeClr val="bg1">
                  <a:lumMod val="50000"/>
                </a:schemeClr>
              </a:solidFill>
              <a:latin typeface="Barlow Medium" pitchFamily="2" charset="77"/>
            </a:endParaRPr>
          </a:p>
        </p:txBody>
      </p:sp>
      <p:sp>
        <p:nvSpPr>
          <p:cNvPr id="8" name="Text Placeholder 3">
            <a:extLst>
              <a:ext uri="{FF2B5EF4-FFF2-40B4-BE49-F238E27FC236}">
                <a16:creationId xmlns:a16="http://schemas.microsoft.com/office/drawing/2014/main" id="{776A4104-7F96-6840-B042-FEB770E0704C}"/>
              </a:ext>
            </a:extLst>
          </p:cNvPr>
          <p:cNvSpPr>
            <a:spLocks noGrp="1"/>
          </p:cNvSpPr>
          <p:nvPr>
            <p:ph type="body" sz="quarter" idx="10" hasCustomPrompt="1"/>
          </p:nvPr>
        </p:nvSpPr>
        <p:spPr>
          <a:xfrm>
            <a:off x="1252201" y="2093440"/>
            <a:ext cx="3974892"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0" name="Picture Placeholder 3">
            <a:extLst>
              <a:ext uri="{FF2B5EF4-FFF2-40B4-BE49-F238E27FC236}">
                <a16:creationId xmlns:a16="http://schemas.microsoft.com/office/drawing/2014/main" id="{86263582-0C93-B444-9E1F-91B5325F7B57}"/>
              </a:ext>
            </a:extLst>
          </p:cNvPr>
          <p:cNvSpPr>
            <a:spLocks noGrp="1"/>
          </p:cNvSpPr>
          <p:nvPr>
            <p:ph type="pic" sz="quarter" idx="12"/>
          </p:nvPr>
        </p:nvSpPr>
        <p:spPr>
          <a:xfrm>
            <a:off x="5963477" y="0"/>
            <a:ext cx="6228522" cy="6858000"/>
          </a:xfrm>
          <a:prstGeom prst="rect">
            <a:avLst/>
          </a:prstGeom>
          <a:solidFill>
            <a:schemeClr val="bg1">
              <a:lumMod val="85000"/>
            </a:schemeClr>
          </a:solidFill>
        </p:spPr>
        <p:txBody>
          <a:bodyPr/>
          <a:lstStyle/>
          <a:p>
            <a:endParaRPr lang="en-US"/>
          </a:p>
        </p:txBody>
      </p:sp>
      <p:sp>
        <p:nvSpPr>
          <p:cNvPr id="11" name="Slide Number Placeholder 1">
            <a:extLst>
              <a:ext uri="{FF2B5EF4-FFF2-40B4-BE49-F238E27FC236}">
                <a16:creationId xmlns:a16="http://schemas.microsoft.com/office/drawing/2014/main" id="{444ADFBF-16DF-BD4C-A55A-274F7FDA45E7}"/>
              </a:ext>
            </a:extLst>
          </p:cNvPr>
          <p:cNvSpPr txBox="1">
            <a:spLocks/>
          </p:cNvSpPr>
          <p:nvPr userDrawn="1"/>
        </p:nvSpPr>
        <p:spPr>
          <a:xfrm>
            <a:off x="4658467"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13" name="Text Placeholder 3">
            <a:extLst>
              <a:ext uri="{FF2B5EF4-FFF2-40B4-BE49-F238E27FC236}">
                <a16:creationId xmlns:a16="http://schemas.microsoft.com/office/drawing/2014/main" id="{4CBC6FE5-04CD-8441-B1AA-27B889CB2D95}"/>
              </a:ext>
            </a:extLst>
          </p:cNvPr>
          <p:cNvSpPr>
            <a:spLocks noGrp="1"/>
          </p:cNvSpPr>
          <p:nvPr>
            <p:ph type="body" sz="quarter" idx="13" hasCustomPrompt="1"/>
          </p:nvPr>
        </p:nvSpPr>
        <p:spPr>
          <a:xfrm>
            <a:off x="1252200" y="3211529"/>
            <a:ext cx="3974893" cy="2452295"/>
          </a:xfrm>
          <a:prstGeom prst="rect">
            <a:avLst/>
          </a:prstGeom>
        </p:spPr>
        <p:txBody>
          <a:bodyPr/>
          <a:lstStyle>
            <a:lvl1pPr marL="0" indent="0" algn="l">
              <a:lnSpc>
                <a:spcPct val="150000"/>
              </a:lnSpc>
              <a:buFontTx/>
              <a:buNone/>
              <a:defRPr lang="en-US" sz="1800" b="0" i="0" smtClean="0">
                <a:solidFill>
                  <a:schemeClr val="bg1"/>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2" name="Rectangle 1">
            <a:extLst>
              <a:ext uri="{FF2B5EF4-FFF2-40B4-BE49-F238E27FC236}">
                <a16:creationId xmlns:a16="http://schemas.microsoft.com/office/drawing/2014/main" id="{4CECC121-8627-D49A-7E84-50C9C68B0E95}"/>
              </a:ext>
            </a:extLst>
          </p:cNvPr>
          <p:cNvSpPr/>
          <p:nvPr userDrawn="1"/>
        </p:nvSpPr>
        <p:spPr>
          <a:xfrm>
            <a:off x="571500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12058711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t Lef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3DA14CF-B21D-F546-AA16-B23E70970A54}"/>
              </a:ext>
            </a:extLst>
          </p:cNvPr>
          <p:cNvSpPr/>
          <p:nvPr userDrawn="1"/>
        </p:nvSpPr>
        <p:spPr>
          <a:xfrm>
            <a:off x="0" y="0"/>
            <a:ext cx="6172247"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7" name="Text Placeholder 3">
            <a:extLst>
              <a:ext uri="{FF2B5EF4-FFF2-40B4-BE49-F238E27FC236}">
                <a16:creationId xmlns:a16="http://schemas.microsoft.com/office/drawing/2014/main" id="{C1E2651D-049E-1644-A8A1-84C9763BBA3F}"/>
              </a:ext>
            </a:extLst>
          </p:cNvPr>
          <p:cNvSpPr>
            <a:spLocks noGrp="1"/>
          </p:cNvSpPr>
          <p:nvPr>
            <p:ph type="body" sz="quarter" idx="10" hasCustomPrompt="1"/>
          </p:nvPr>
        </p:nvSpPr>
        <p:spPr>
          <a:xfrm>
            <a:off x="6947311" y="2093440"/>
            <a:ext cx="3974892"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0" name="Text Placeholder 3">
            <a:extLst>
              <a:ext uri="{FF2B5EF4-FFF2-40B4-BE49-F238E27FC236}">
                <a16:creationId xmlns:a16="http://schemas.microsoft.com/office/drawing/2014/main" id="{90AB00C6-DC55-424E-AA2B-DA0FF5C868CA}"/>
              </a:ext>
            </a:extLst>
          </p:cNvPr>
          <p:cNvSpPr>
            <a:spLocks noGrp="1"/>
          </p:cNvSpPr>
          <p:nvPr>
            <p:ph type="body" sz="quarter" idx="13" hasCustomPrompt="1"/>
          </p:nvPr>
        </p:nvSpPr>
        <p:spPr>
          <a:xfrm>
            <a:off x="6947310" y="3211529"/>
            <a:ext cx="3974893" cy="2452295"/>
          </a:xfrm>
          <a:prstGeom prst="rect">
            <a:avLst/>
          </a:prstGeom>
        </p:spPr>
        <p:txBody>
          <a:bodyPr/>
          <a:lstStyle>
            <a:lvl1pPr marL="0" indent="0" algn="l">
              <a:lnSpc>
                <a:spcPct val="150000"/>
              </a:lnSpc>
              <a:buFontTx/>
              <a:buNone/>
              <a:defRPr lang="en-US" sz="1800" b="0" i="0" smtClean="0">
                <a:solidFill>
                  <a:srgbClr val="00263A"/>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11" name="Slide Number Placeholder 1">
            <a:extLst>
              <a:ext uri="{FF2B5EF4-FFF2-40B4-BE49-F238E27FC236}">
                <a16:creationId xmlns:a16="http://schemas.microsoft.com/office/drawing/2014/main" id="{334543FF-1550-1A49-BB94-CF1E89EA3CB1}"/>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E5C3A9BC-2E5C-974F-87AB-7266F15B289D}"/>
              </a:ext>
            </a:extLst>
          </p:cNvPr>
          <p:cNvSpPr/>
          <p:nvPr userDrawn="1"/>
        </p:nvSpPr>
        <p:spPr>
          <a:xfrm>
            <a:off x="6172247"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9640619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Point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A77853-5DF7-E24D-ABD8-66DD178A4469}"/>
              </a:ext>
            </a:extLst>
          </p:cNvPr>
          <p:cNvSpPr/>
          <p:nvPr userDrawn="1"/>
        </p:nvSpPr>
        <p:spPr>
          <a:xfrm>
            <a:off x="0" y="0"/>
            <a:ext cx="12192000"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Slide Number Placeholder 1">
            <a:extLst>
              <a:ext uri="{FF2B5EF4-FFF2-40B4-BE49-F238E27FC236}">
                <a16:creationId xmlns:a16="http://schemas.microsoft.com/office/drawing/2014/main" id="{F67D525C-8BBA-F247-AA11-AA101339C356}"/>
              </a:ext>
            </a:extLst>
          </p:cNvPr>
          <p:cNvSpPr txBox="1">
            <a:spLocks/>
          </p:cNvSpPr>
          <p:nvPr userDrawn="1"/>
        </p:nvSpPr>
        <p:spPr>
          <a:xfrm>
            <a:off x="11540408" y="6298119"/>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dirty="0">
              <a:solidFill>
                <a:schemeClr val="bg1">
                  <a:lumMod val="50000"/>
                </a:schemeClr>
              </a:solidFill>
              <a:latin typeface="Barlow Medium" pitchFamily="2" charset="77"/>
            </a:endParaRPr>
          </a:p>
        </p:txBody>
      </p:sp>
      <p:sp>
        <p:nvSpPr>
          <p:cNvPr id="12" name="Text Placeholder 3">
            <a:extLst>
              <a:ext uri="{FF2B5EF4-FFF2-40B4-BE49-F238E27FC236}">
                <a16:creationId xmlns:a16="http://schemas.microsoft.com/office/drawing/2014/main" id="{FB4BDEDC-491F-1846-9FEF-44453BCB20D0}"/>
              </a:ext>
            </a:extLst>
          </p:cNvPr>
          <p:cNvSpPr>
            <a:spLocks noGrp="1"/>
          </p:cNvSpPr>
          <p:nvPr>
            <p:ph type="body" sz="quarter" idx="10" hasCustomPrompt="1"/>
          </p:nvPr>
        </p:nvSpPr>
        <p:spPr>
          <a:xfrm>
            <a:off x="248478" y="617002"/>
            <a:ext cx="11943521" cy="914400"/>
          </a:xfrm>
          <a:prstGeom prst="rect">
            <a:avLst/>
          </a:prstGeom>
        </p:spPr>
        <p:txBody>
          <a:bodyPr anchor="b"/>
          <a:lstStyle>
            <a:lvl1pPr marL="0" indent="0" algn="ctr">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3" name="Text Placeholder 3">
            <a:extLst>
              <a:ext uri="{FF2B5EF4-FFF2-40B4-BE49-F238E27FC236}">
                <a16:creationId xmlns:a16="http://schemas.microsoft.com/office/drawing/2014/main" id="{0A332EC9-FF9B-7548-9B8F-61BEE0A01E23}"/>
              </a:ext>
            </a:extLst>
          </p:cNvPr>
          <p:cNvSpPr>
            <a:spLocks noGrp="1"/>
          </p:cNvSpPr>
          <p:nvPr>
            <p:ph type="body" sz="quarter" idx="13" hasCustomPrompt="1"/>
          </p:nvPr>
        </p:nvSpPr>
        <p:spPr>
          <a:xfrm>
            <a:off x="704010" y="4302104"/>
            <a:ext cx="3217577" cy="1536699"/>
          </a:xfrm>
          <a:prstGeom prst="rect">
            <a:avLst/>
          </a:prstGeom>
        </p:spPr>
        <p:txBody>
          <a:bodyPr/>
          <a:lstStyle>
            <a:lvl1pPr marL="0" indent="0" algn="ctr">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Update Icons As Needed.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a:t>
            </a:r>
          </a:p>
        </p:txBody>
      </p:sp>
      <p:sp>
        <p:nvSpPr>
          <p:cNvPr id="14" name="Text Placeholder 3">
            <a:extLst>
              <a:ext uri="{FF2B5EF4-FFF2-40B4-BE49-F238E27FC236}">
                <a16:creationId xmlns:a16="http://schemas.microsoft.com/office/drawing/2014/main" id="{89893FBA-6CAE-4F4C-8662-9E88A0C955A8}"/>
              </a:ext>
            </a:extLst>
          </p:cNvPr>
          <p:cNvSpPr>
            <a:spLocks noGrp="1"/>
          </p:cNvSpPr>
          <p:nvPr>
            <p:ph type="body" sz="quarter" idx="14" hasCustomPrompt="1"/>
          </p:nvPr>
        </p:nvSpPr>
        <p:spPr>
          <a:xfrm>
            <a:off x="8322831" y="4302104"/>
            <a:ext cx="3217577" cy="1536699"/>
          </a:xfrm>
          <a:prstGeom prst="rect">
            <a:avLst/>
          </a:prstGeom>
        </p:spPr>
        <p:txBody>
          <a:bodyPr/>
          <a:lstStyle>
            <a:lvl1pPr marL="0" indent="0" algn="ctr">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Update Icons As Needed.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a:t>
            </a:r>
          </a:p>
        </p:txBody>
      </p:sp>
      <p:sp>
        <p:nvSpPr>
          <p:cNvPr id="15" name="Text Placeholder 3">
            <a:extLst>
              <a:ext uri="{FF2B5EF4-FFF2-40B4-BE49-F238E27FC236}">
                <a16:creationId xmlns:a16="http://schemas.microsoft.com/office/drawing/2014/main" id="{35F8BDD1-05B9-9F4D-B7F5-5887640309C9}"/>
              </a:ext>
            </a:extLst>
          </p:cNvPr>
          <p:cNvSpPr>
            <a:spLocks noGrp="1"/>
          </p:cNvSpPr>
          <p:nvPr>
            <p:ph type="body" sz="quarter" idx="15" hasCustomPrompt="1"/>
          </p:nvPr>
        </p:nvSpPr>
        <p:spPr>
          <a:xfrm>
            <a:off x="4513421" y="4302104"/>
            <a:ext cx="3217577" cy="1536699"/>
          </a:xfrm>
          <a:prstGeom prst="rect">
            <a:avLst/>
          </a:prstGeom>
        </p:spPr>
        <p:txBody>
          <a:bodyPr/>
          <a:lstStyle>
            <a:lvl1pPr marL="0" indent="0" algn="ctr">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Update Icons As Needed.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a:t>
            </a:r>
          </a:p>
        </p:txBody>
      </p:sp>
      <p:sp>
        <p:nvSpPr>
          <p:cNvPr id="5" name="Rectangle 4">
            <a:extLst>
              <a:ext uri="{FF2B5EF4-FFF2-40B4-BE49-F238E27FC236}">
                <a16:creationId xmlns:a16="http://schemas.microsoft.com/office/drawing/2014/main" id="{5DE16A54-8B26-562B-F4CE-EFA38C3D2F5C}"/>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2291492906"/>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phic On Righ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A77853-5DF7-E24D-ABD8-66DD178A4469}"/>
              </a:ext>
            </a:extLst>
          </p:cNvPr>
          <p:cNvSpPr/>
          <p:nvPr userDrawn="1"/>
        </p:nvSpPr>
        <p:spPr>
          <a:xfrm>
            <a:off x="0" y="0"/>
            <a:ext cx="12192000"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Slide Number Placeholder 1">
            <a:extLst>
              <a:ext uri="{FF2B5EF4-FFF2-40B4-BE49-F238E27FC236}">
                <a16:creationId xmlns:a16="http://schemas.microsoft.com/office/drawing/2014/main" id="{F67D525C-8BBA-F247-AA11-AA101339C356}"/>
              </a:ext>
            </a:extLst>
          </p:cNvPr>
          <p:cNvSpPr txBox="1">
            <a:spLocks/>
          </p:cNvSpPr>
          <p:nvPr userDrawn="1"/>
        </p:nvSpPr>
        <p:spPr>
          <a:xfrm>
            <a:off x="11540408" y="6298119"/>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dirty="0">
              <a:solidFill>
                <a:schemeClr val="bg1">
                  <a:lumMod val="50000"/>
                </a:schemeClr>
              </a:solidFill>
              <a:latin typeface="Barlow Medium" pitchFamily="2" charset="77"/>
            </a:endParaRPr>
          </a:p>
        </p:txBody>
      </p:sp>
      <p:sp>
        <p:nvSpPr>
          <p:cNvPr id="5" name="Text Placeholder 3">
            <a:extLst>
              <a:ext uri="{FF2B5EF4-FFF2-40B4-BE49-F238E27FC236}">
                <a16:creationId xmlns:a16="http://schemas.microsoft.com/office/drawing/2014/main" id="{9745CFA6-0AE7-A846-92E4-06559FF51D20}"/>
              </a:ext>
            </a:extLst>
          </p:cNvPr>
          <p:cNvSpPr>
            <a:spLocks noGrp="1"/>
          </p:cNvSpPr>
          <p:nvPr>
            <p:ph type="body" sz="quarter" idx="10" hasCustomPrompt="1"/>
          </p:nvPr>
        </p:nvSpPr>
        <p:spPr>
          <a:xfrm>
            <a:off x="1252201" y="1007252"/>
            <a:ext cx="4492616"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AE8EC7F-4DF0-2045-B52C-C6AFC00301F3}"/>
              </a:ext>
            </a:extLst>
          </p:cNvPr>
          <p:cNvSpPr>
            <a:spLocks noGrp="1"/>
          </p:cNvSpPr>
          <p:nvPr>
            <p:ph type="body" sz="quarter" idx="11" hasCustomPrompt="1"/>
          </p:nvPr>
        </p:nvSpPr>
        <p:spPr>
          <a:xfrm>
            <a:off x="1252202" y="2060800"/>
            <a:ext cx="4492615"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7" name="Text Placeholder 3">
            <a:extLst>
              <a:ext uri="{FF2B5EF4-FFF2-40B4-BE49-F238E27FC236}">
                <a16:creationId xmlns:a16="http://schemas.microsoft.com/office/drawing/2014/main" id="{C345692D-602B-A94D-A86D-507CB1044549}"/>
              </a:ext>
            </a:extLst>
          </p:cNvPr>
          <p:cNvSpPr>
            <a:spLocks noGrp="1"/>
          </p:cNvSpPr>
          <p:nvPr>
            <p:ph type="body" sz="quarter" idx="13" hasCustomPrompt="1"/>
          </p:nvPr>
        </p:nvSpPr>
        <p:spPr>
          <a:xfrm>
            <a:off x="1252200" y="2753140"/>
            <a:ext cx="4492617" cy="3697356"/>
          </a:xfrm>
          <a:prstGeom prst="rect">
            <a:avLst/>
          </a:prstGeom>
        </p:spPr>
        <p:txBody>
          <a:bodyPr/>
          <a:lstStyle>
            <a:lvl1pPr marL="0" indent="0" algn="l">
              <a:lnSpc>
                <a:spcPct val="150000"/>
              </a:lnSpc>
              <a:buFontTx/>
              <a:buNone/>
              <a:defRPr lang="en-US" sz="1800" b="0" i="0" smtClean="0">
                <a:solidFill>
                  <a:srgbClr val="00263A"/>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a:t>
            </a:r>
          </a:p>
        </p:txBody>
      </p:sp>
      <p:sp>
        <p:nvSpPr>
          <p:cNvPr id="8" name="Rectangle 7">
            <a:extLst>
              <a:ext uri="{FF2B5EF4-FFF2-40B4-BE49-F238E27FC236}">
                <a16:creationId xmlns:a16="http://schemas.microsoft.com/office/drawing/2014/main" id="{66A1410B-E5E3-7B46-9FDC-A759A513030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675263697"/>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31A94A5-2BD2-E7AC-5FFC-4F40E5A779F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09703" y="220155"/>
            <a:ext cx="1754119" cy="378198"/>
          </a:xfrm>
          <a:prstGeom prst="rect">
            <a:avLst/>
          </a:prstGeom>
        </p:spPr>
      </p:pic>
      <p:sp>
        <p:nvSpPr>
          <p:cNvPr id="6" name="Text Placeholder 6">
            <a:extLst>
              <a:ext uri="{FF2B5EF4-FFF2-40B4-BE49-F238E27FC236}">
                <a16:creationId xmlns:a16="http://schemas.microsoft.com/office/drawing/2014/main" id="{9497B82E-3D79-5340-9BB0-5A74D1BB410A}"/>
              </a:ext>
            </a:extLst>
          </p:cNvPr>
          <p:cNvSpPr txBox="1">
            <a:spLocks/>
          </p:cNvSpPr>
          <p:nvPr userDrawn="1"/>
        </p:nvSpPr>
        <p:spPr>
          <a:xfrm>
            <a:off x="2477291" y="3095871"/>
            <a:ext cx="7239993" cy="666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5400" b="1" i="0" spc="20" dirty="0">
                <a:solidFill>
                  <a:schemeClr val="bg1"/>
                </a:solidFill>
                <a:latin typeface="Objektiv Mk2" panose="020B0602020204020203" pitchFamily="34" charset="0"/>
                <a:cs typeface="Objektiv Mk2" panose="020B0602020204020203" pitchFamily="34" charset="0"/>
              </a:rPr>
              <a:t>Thank you</a:t>
            </a:r>
          </a:p>
        </p:txBody>
      </p:sp>
    </p:spTree>
    <p:extLst>
      <p:ext uri="{BB962C8B-B14F-4D97-AF65-F5344CB8AC3E}">
        <p14:creationId xmlns:p14="http://schemas.microsoft.com/office/powerpoint/2010/main" val="240025574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83FBE2-7FD5-7FC9-0F2B-FAD2293F8EC8}"/>
              </a:ext>
            </a:extLst>
          </p:cNvPr>
          <p:cNvSpPr/>
          <p:nvPr userDrawn="1"/>
        </p:nvSpPr>
        <p:spPr>
          <a:xfrm>
            <a:off x="0" y="1"/>
            <a:ext cx="12192000" cy="6857999"/>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F3142A4-289C-75ED-83B2-29664EFC3129}"/>
              </a:ext>
            </a:extLst>
          </p:cNvPr>
          <p:cNvPicPr>
            <a:picLocks noChangeAspect="1"/>
          </p:cNvPicPr>
          <p:nvPr userDrawn="1"/>
        </p:nvPicPr>
        <p:blipFill>
          <a:blip r:embed="rId2"/>
          <a:stretch>
            <a:fillRect/>
          </a:stretch>
        </p:blipFill>
        <p:spPr>
          <a:xfrm>
            <a:off x="0" y="1"/>
            <a:ext cx="12191998" cy="6857999"/>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010295" y="6243268"/>
            <a:ext cx="1754119" cy="378198"/>
          </a:xfrm>
          <a:prstGeom prst="rect">
            <a:avLst/>
          </a:prstGeom>
        </p:spPr>
      </p:pic>
      <p:sp>
        <p:nvSpPr>
          <p:cNvPr id="6" name="Text Placeholder 6">
            <a:extLst>
              <a:ext uri="{FF2B5EF4-FFF2-40B4-BE49-F238E27FC236}">
                <a16:creationId xmlns:a16="http://schemas.microsoft.com/office/drawing/2014/main" id="{9497B82E-3D79-5340-9BB0-5A74D1BB410A}"/>
              </a:ext>
            </a:extLst>
          </p:cNvPr>
          <p:cNvSpPr txBox="1">
            <a:spLocks/>
          </p:cNvSpPr>
          <p:nvPr userDrawn="1"/>
        </p:nvSpPr>
        <p:spPr>
          <a:xfrm>
            <a:off x="2242921" y="3895165"/>
            <a:ext cx="4050303" cy="666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00000"/>
              </a:lnSpc>
              <a:buFont typeface="Arial" panose="020B0604020202020204" pitchFamily="34" charset="0"/>
              <a:buNone/>
            </a:pPr>
            <a:r>
              <a:rPr lang="en-US" sz="6600" b="1" i="0" spc="20" dirty="0">
                <a:solidFill>
                  <a:schemeClr val="bg1"/>
                </a:solidFill>
                <a:latin typeface="Objektiv Mk2" panose="020B0602020204020203" pitchFamily="34" charset="0"/>
                <a:cs typeface="Objektiv Mk2" panose="020B0602020204020203" pitchFamily="34" charset="0"/>
              </a:rPr>
              <a:t>Q</a:t>
            </a:r>
            <a:r>
              <a:rPr lang="en-US" sz="6600" b="1" i="0" spc="20" dirty="0">
                <a:solidFill>
                  <a:srgbClr val="85CBF9"/>
                </a:solidFill>
                <a:latin typeface="Objektiv Mk2" panose="020B0602020204020203" pitchFamily="34" charset="0"/>
                <a:cs typeface="Objektiv Mk2" panose="020B0602020204020203" pitchFamily="34" charset="0"/>
              </a:rPr>
              <a:t>&amp;</a:t>
            </a:r>
            <a:r>
              <a:rPr lang="en-US" sz="6600" b="1" i="0" spc="20" dirty="0">
                <a:solidFill>
                  <a:schemeClr val="bg1"/>
                </a:solidFill>
                <a:latin typeface="Objektiv Mk2" panose="020B0602020204020203" pitchFamily="34" charset="0"/>
                <a:cs typeface="Objektiv Mk2" panose="020B0602020204020203" pitchFamily="34" charset="0"/>
              </a:rPr>
              <a:t>A</a:t>
            </a:r>
          </a:p>
        </p:txBody>
      </p:sp>
    </p:spTree>
    <p:extLst>
      <p:ext uri="{BB962C8B-B14F-4D97-AF65-F5344CB8AC3E}">
        <p14:creationId xmlns:p14="http://schemas.microsoft.com/office/powerpoint/2010/main" val="346063269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18BD70-B2A2-864F-9E71-B9C0B176AE3C}"/>
              </a:ext>
            </a:extLst>
          </p:cNvPr>
          <p:cNvSpPr/>
          <p:nvPr userDrawn="1"/>
        </p:nvSpPr>
        <p:spPr>
          <a:xfrm>
            <a:off x="5118652" y="0"/>
            <a:ext cx="7093225" cy="6858000"/>
          </a:xfrm>
          <a:prstGeom prst="rect">
            <a:avLst/>
          </a:prstGeom>
          <a:solidFill>
            <a:srgbClr val="DDE5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66B0A98-AA7F-E144-B2E7-6DDA04D8511C}"/>
              </a:ext>
            </a:extLst>
          </p:cNvPr>
          <p:cNvSpPr/>
          <p:nvPr userDrawn="1"/>
        </p:nvSpPr>
        <p:spPr>
          <a:xfrm>
            <a:off x="0" y="1"/>
            <a:ext cx="5118652" cy="6857999"/>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6">
            <a:extLst>
              <a:ext uri="{FF2B5EF4-FFF2-40B4-BE49-F238E27FC236}">
                <a16:creationId xmlns:a16="http://schemas.microsoft.com/office/drawing/2014/main" id="{35941547-2B5E-164F-ABF4-CC9EC2940809}"/>
              </a:ext>
            </a:extLst>
          </p:cNvPr>
          <p:cNvSpPr txBox="1">
            <a:spLocks/>
          </p:cNvSpPr>
          <p:nvPr userDrawn="1"/>
        </p:nvSpPr>
        <p:spPr>
          <a:xfrm>
            <a:off x="1009198" y="2943281"/>
            <a:ext cx="2533124" cy="9714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4000" b="1" i="0" spc="20" dirty="0">
                <a:solidFill>
                  <a:schemeClr val="bg1"/>
                </a:solidFill>
                <a:latin typeface="Objektiv Mk2" panose="020B0602020204020203" pitchFamily="34" charset="0"/>
                <a:cs typeface="Objektiv Mk2" panose="020B0602020204020203" pitchFamily="34" charset="0"/>
              </a:rPr>
              <a:t>Agenda</a:t>
            </a:r>
          </a:p>
        </p:txBody>
      </p:sp>
      <p:sp>
        <p:nvSpPr>
          <p:cNvPr id="12" name="Text Placeholder 11">
            <a:extLst>
              <a:ext uri="{FF2B5EF4-FFF2-40B4-BE49-F238E27FC236}">
                <a16:creationId xmlns:a16="http://schemas.microsoft.com/office/drawing/2014/main" id="{124CEAC8-E0C6-6B47-A612-086940906F48}"/>
              </a:ext>
            </a:extLst>
          </p:cNvPr>
          <p:cNvSpPr>
            <a:spLocks noGrp="1"/>
          </p:cNvSpPr>
          <p:nvPr>
            <p:ph type="body" sz="quarter" idx="10" hasCustomPrompt="1"/>
          </p:nvPr>
        </p:nvSpPr>
        <p:spPr>
          <a:xfrm>
            <a:off x="5655365" y="935038"/>
            <a:ext cx="6536635" cy="5197475"/>
          </a:xfrm>
          <a:prstGeom prst="rect">
            <a:avLst/>
          </a:prstGeom>
        </p:spPr>
        <p:txBody>
          <a:bodyPr anchor="ctr"/>
          <a:lstStyle>
            <a:lvl1pPr marL="457200" indent="-457200">
              <a:lnSpc>
                <a:spcPct val="150000"/>
              </a:lnSpc>
              <a:buFont typeface="+mj-lt"/>
              <a:buAutoNum type="arabicPeriod"/>
              <a:defRPr sz="2400" b="0" i="0">
                <a:latin typeface="+mn-lt"/>
              </a:defRPr>
            </a:lvl1pPr>
          </a:lstStyle>
          <a:p>
            <a:pPr lvl="0"/>
            <a:r>
              <a:rPr lang="en-US" dirty="0"/>
              <a:t>Item 1</a:t>
            </a:r>
          </a:p>
          <a:p>
            <a:pPr lvl="0"/>
            <a:r>
              <a:rPr lang="en-US" dirty="0"/>
              <a:t>Item 2</a:t>
            </a:r>
          </a:p>
          <a:p>
            <a:pPr lvl="0"/>
            <a:r>
              <a:rPr lang="en-US" dirty="0"/>
              <a:t>Item 3</a:t>
            </a:r>
          </a:p>
        </p:txBody>
      </p:sp>
      <p:sp>
        <p:nvSpPr>
          <p:cNvPr id="13" name="Slide Number Placeholder 1">
            <a:extLst>
              <a:ext uri="{FF2B5EF4-FFF2-40B4-BE49-F238E27FC236}">
                <a16:creationId xmlns:a16="http://schemas.microsoft.com/office/drawing/2014/main" id="{B0FF4422-86A9-3346-82A9-EE5A6CCD8236}"/>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pic>
        <p:nvPicPr>
          <p:cNvPr id="4" name="Picture 3">
            <a:extLst>
              <a:ext uri="{FF2B5EF4-FFF2-40B4-BE49-F238E27FC236}">
                <a16:creationId xmlns:a16="http://schemas.microsoft.com/office/drawing/2014/main" id="{F184621B-958E-68F0-46E8-F78CAAFF124E}"/>
              </a:ext>
            </a:extLst>
          </p:cNvPr>
          <p:cNvPicPr>
            <a:picLocks noChangeAspect="1"/>
          </p:cNvPicPr>
          <p:nvPr userDrawn="1"/>
        </p:nvPicPr>
        <p:blipFill>
          <a:blip r:embed="rId2"/>
          <a:stretch>
            <a:fillRect/>
          </a:stretch>
        </p:blipFill>
        <p:spPr>
          <a:xfrm>
            <a:off x="3725655" y="-1"/>
            <a:ext cx="1524000" cy="6858000"/>
          </a:xfrm>
          <a:prstGeom prst="rect">
            <a:avLst/>
          </a:prstGeom>
        </p:spPr>
      </p:pic>
    </p:spTree>
    <p:extLst>
      <p:ext uri="{BB962C8B-B14F-4D97-AF65-F5344CB8AC3E}">
        <p14:creationId xmlns:p14="http://schemas.microsoft.com/office/powerpoint/2010/main" val="1829101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1" y="0"/>
            <a:ext cx="12192000" cy="6858000"/>
          </a:xfrm>
          <a:prstGeom prst="rect">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1</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37827904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0" y="0"/>
            <a:ext cx="12192000" cy="6871338"/>
          </a:xfrm>
          <a:prstGeom prst="rect">
            <a:avLst/>
          </a:prstGeom>
          <a:solidFill>
            <a:srgbClr val="753B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53BBD"/>
              </a:solidFill>
            </a:endParaRPr>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2</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64710739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0" y="0"/>
            <a:ext cx="12192000" cy="6858000"/>
          </a:xfrm>
          <a:prstGeom prst="rect">
            <a:avLst/>
          </a:prstGeom>
          <a:solidFill>
            <a:srgbClr val="009B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53BBD"/>
              </a:solidFill>
            </a:endParaRPr>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3</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42840296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4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A7F0963-32F7-7644-8381-63718DAD9CC2}"/>
              </a:ext>
            </a:extLst>
          </p:cNvPr>
          <p:cNvSpPr/>
          <p:nvPr userDrawn="1"/>
        </p:nvSpPr>
        <p:spPr>
          <a:xfrm>
            <a:off x="0" y="0"/>
            <a:ext cx="12192000"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53BBD"/>
              </a:solidFill>
            </a:endParaRPr>
          </a:p>
        </p:txBody>
      </p:sp>
      <p:pic>
        <p:nvPicPr>
          <p:cNvPr id="3" name="Picture 2">
            <a:extLst>
              <a:ext uri="{FF2B5EF4-FFF2-40B4-BE49-F238E27FC236}">
                <a16:creationId xmlns:a16="http://schemas.microsoft.com/office/drawing/2014/main" id="{C4976CF0-DA6D-E692-B1A8-0BEAC840098F}"/>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7" name="Text Placeholder 3">
            <a:extLst>
              <a:ext uri="{FF2B5EF4-FFF2-40B4-BE49-F238E27FC236}">
                <a16:creationId xmlns:a16="http://schemas.microsoft.com/office/drawing/2014/main" id="{0B2FBD51-6EAB-D249-B4EA-6B88C502E39C}"/>
              </a:ext>
            </a:extLst>
          </p:cNvPr>
          <p:cNvSpPr>
            <a:spLocks noGrp="1"/>
          </p:cNvSpPr>
          <p:nvPr>
            <p:ph type="body" sz="quarter" idx="10" hasCustomPrompt="1"/>
          </p:nvPr>
        </p:nvSpPr>
        <p:spPr>
          <a:xfrm>
            <a:off x="6211818" y="3340100"/>
            <a:ext cx="3608034" cy="914400"/>
          </a:xfrm>
          <a:prstGeom prst="rect">
            <a:avLst/>
          </a:prstGeom>
        </p:spPr>
        <p:txBody>
          <a:bodyPr anchor="b"/>
          <a:lstStyle>
            <a:lvl1pPr marL="0" indent="0" algn="l">
              <a:buFontTx/>
              <a:buNone/>
              <a:defRPr sz="4800" b="1" i="0">
                <a:solidFill>
                  <a:schemeClr val="bg1"/>
                </a:solidFill>
                <a:latin typeface="Objektiv Mk2 SemiBold" panose="020B0602020204020203" pitchFamily="34" charset="0"/>
                <a:cs typeface="Objektiv Mk2 SemiBold"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4</a:t>
            </a:r>
          </a:p>
        </p:txBody>
      </p:sp>
      <p:sp>
        <p:nvSpPr>
          <p:cNvPr id="8" name="Text Placeholder 3">
            <a:extLst>
              <a:ext uri="{FF2B5EF4-FFF2-40B4-BE49-F238E27FC236}">
                <a16:creationId xmlns:a16="http://schemas.microsoft.com/office/drawing/2014/main" id="{32770889-B1C5-2B4F-A297-B6633156A62A}"/>
              </a:ext>
            </a:extLst>
          </p:cNvPr>
          <p:cNvSpPr>
            <a:spLocks noGrp="1"/>
          </p:cNvSpPr>
          <p:nvPr>
            <p:ph type="body" sz="quarter" idx="11" hasCustomPrompt="1"/>
          </p:nvPr>
        </p:nvSpPr>
        <p:spPr>
          <a:xfrm>
            <a:off x="6211819" y="4393648"/>
            <a:ext cx="3608034" cy="914400"/>
          </a:xfrm>
          <a:prstGeom prst="rect">
            <a:avLst/>
          </a:prstGeom>
        </p:spPr>
        <p:txBody>
          <a:bodyPr/>
          <a:lstStyle>
            <a:lvl1pPr marL="0" indent="0" algn="l">
              <a:buFontTx/>
              <a:buNone/>
              <a:defRPr sz="2400" b="0" i="0">
                <a:solidFill>
                  <a:srgbClr val="85CBF9"/>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4" name="Picture Placeholder 3">
            <a:extLst>
              <a:ext uri="{FF2B5EF4-FFF2-40B4-BE49-F238E27FC236}">
                <a16:creationId xmlns:a16="http://schemas.microsoft.com/office/drawing/2014/main" id="{EB1FD39F-2181-9041-AF80-15C7C6867177}"/>
              </a:ext>
            </a:extLst>
          </p:cNvPr>
          <p:cNvSpPr>
            <a:spLocks noGrp="1"/>
          </p:cNvSpPr>
          <p:nvPr>
            <p:ph type="pic" sz="quarter" idx="12"/>
          </p:nvPr>
        </p:nvSpPr>
        <p:spPr>
          <a:xfrm>
            <a:off x="506909" y="756203"/>
            <a:ext cx="5257787" cy="4779893"/>
          </a:xfrm>
          <a:prstGeom prst="rect">
            <a:avLst/>
          </a:prstGeom>
          <a:solidFill>
            <a:schemeClr val="bg1">
              <a:lumMod val="85000"/>
            </a:schemeClr>
          </a:solidFill>
        </p:spPr>
        <p:txBody>
          <a:bodyPr/>
          <a:lstStyle/>
          <a:p>
            <a:endParaRPr lang="en-US" dirty="0"/>
          </a:p>
        </p:txBody>
      </p:sp>
    </p:spTree>
    <p:extLst>
      <p:ext uri="{BB962C8B-B14F-4D97-AF65-F5344CB8AC3E}">
        <p14:creationId xmlns:p14="http://schemas.microsoft.com/office/powerpoint/2010/main" val="49171311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05E49E-A279-7D4F-BFBD-C8680CF57D0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0" y="510295"/>
            <a:ext cx="9959137"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1" y="1563843"/>
            <a:ext cx="9959137"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7" name="Text Placeholder 3">
            <a:extLst>
              <a:ext uri="{FF2B5EF4-FFF2-40B4-BE49-F238E27FC236}">
                <a16:creationId xmlns:a16="http://schemas.microsoft.com/office/drawing/2014/main" id="{B4D8B1E5-499E-E549-911E-192E2FDA90FA}"/>
              </a:ext>
            </a:extLst>
          </p:cNvPr>
          <p:cNvSpPr>
            <a:spLocks noGrp="1"/>
          </p:cNvSpPr>
          <p:nvPr>
            <p:ph type="body" sz="quarter" idx="12" hasCustomPrompt="1"/>
          </p:nvPr>
        </p:nvSpPr>
        <p:spPr>
          <a:xfrm>
            <a:off x="1252201" y="2256183"/>
            <a:ext cx="9959138" cy="3697356"/>
          </a:xfrm>
          <a:prstGeom prst="rect">
            <a:avLst/>
          </a:prstGeom>
        </p:spPr>
        <p:txBody>
          <a:bodyPr/>
          <a:lstStyle>
            <a:lvl1pPr marL="0" indent="0" algn="l">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Tree>
    <p:extLst>
      <p:ext uri="{BB962C8B-B14F-4D97-AF65-F5344CB8AC3E}">
        <p14:creationId xmlns:p14="http://schemas.microsoft.com/office/powerpoint/2010/main" val="917798020"/>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765F718-717A-5440-A6C0-1DC3A3CE9E1D}"/>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Tree>
    <p:extLst>
      <p:ext uri="{BB962C8B-B14F-4D97-AF65-F5344CB8AC3E}">
        <p14:creationId xmlns:p14="http://schemas.microsoft.com/office/powerpoint/2010/main" val="367376780"/>
      </p:ext>
    </p:extLst>
  </p:cSld>
  <p:clrMap bg1="lt1" tx1="dk1" bg2="lt2" tx2="dk2" accent1="accent1" accent2="accent2" accent3="accent3" accent4="accent4" accent5="accent5" accent6="accent6" hlink="hlink" folHlink="folHlink"/>
  <p:sldLayoutIdLst>
    <p:sldLayoutId id="2147483682" r:id="rId1"/>
    <p:sldLayoutId id="2147483776" r:id="rId2"/>
    <p:sldLayoutId id="2147483785" r:id="rId3"/>
    <p:sldLayoutId id="2147483784" r:id="rId4"/>
    <p:sldLayoutId id="2147483684" r:id="rId5"/>
    <p:sldLayoutId id="2147483782" r:id="rId6"/>
    <p:sldLayoutId id="2147483783" r:id="rId7"/>
    <p:sldLayoutId id="2147483768" r:id="rId8"/>
    <p:sldLayoutId id="2147483769" r:id="rId9"/>
    <p:sldLayoutId id="2147483770" r:id="rId10"/>
    <p:sldLayoutId id="2147483771" r:id="rId11"/>
    <p:sldLayoutId id="2147483773" r:id="rId12"/>
    <p:sldLayoutId id="2147483774" r:id="rId13"/>
    <p:sldLayoutId id="2147483775" r:id="rId14"/>
    <p:sldLayoutId id="2147483778" r:id="rId15"/>
    <p:sldLayoutId id="2147483777" r:id="rId16"/>
    <p:sldLayoutId id="2147483779"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6DEF00-71A6-4D06-58C8-D56E58810098}"/>
              </a:ext>
            </a:extLst>
          </p:cNvPr>
          <p:cNvSpPr>
            <a:spLocks noGrp="1"/>
          </p:cNvSpPr>
          <p:nvPr>
            <p:ph type="body" sz="quarter" idx="10"/>
          </p:nvPr>
        </p:nvSpPr>
        <p:spPr>
          <a:xfrm>
            <a:off x="1077469" y="1778271"/>
            <a:ext cx="7952232" cy="1410889"/>
          </a:xfrm>
        </p:spPr>
        <p:txBody>
          <a:bodyPr/>
          <a:lstStyle/>
          <a:p>
            <a:r>
              <a:rPr lang="en-US" dirty="0"/>
              <a:t>Expert Content</a:t>
            </a:r>
          </a:p>
          <a:p>
            <a:r>
              <a:rPr lang="en-US" dirty="0"/>
              <a:t>Strategy Guide</a:t>
            </a:r>
          </a:p>
        </p:txBody>
      </p:sp>
      <p:sp>
        <p:nvSpPr>
          <p:cNvPr id="3" name="Text Placeholder 2">
            <a:extLst>
              <a:ext uri="{FF2B5EF4-FFF2-40B4-BE49-F238E27FC236}">
                <a16:creationId xmlns:a16="http://schemas.microsoft.com/office/drawing/2014/main" id="{D1D0C212-2C65-3120-0FAF-E4A28B00A75E}"/>
              </a:ext>
            </a:extLst>
          </p:cNvPr>
          <p:cNvSpPr>
            <a:spLocks noGrp="1"/>
          </p:cNvSpPr>
          <p:nvPr>
            <p:ph type="body" sz="quarter" idx="11"/>
          </p:nvPr>
        </p:nvSpPr>
        <p:spPr>
          <a:xfrm>
            <a:off x="1077469" y="3397881"/>
            <a:ext cx="7952232" cy="914400"/>
          </a:xfrm>
        </p:spPr>
        <p:txBody>
          <a:bodyPr/>
          <a:lstStyle/>
          <a:p>
            <a:r>
              <a:rPr lang="en-US" sz="3200" b="0" i="1" dirty="0"/>
              <a:t>Pre-Qualified Journey</a:t>
            </a:r>
          </a:p>
          <a:p>
            <a:r>
              <a:rPr lang="en-US" sz="3200" b="0" i="1" dirty="0"/>
              <a:t>September 2025</a:t>
            </a:r>
          </a:p>
        </p:txBody>
      </p:sp>
    </p:spTree>
    <p:extLst>
      <p:ext uri="{BB962C8B-B14F-4D97-AF65-F5344CB8AC3E}">
        <p14:creationId xmlns:p14="http://schemas.microsoft.com/office/powerpoint/2010/main" val="25026917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lue letter t on a black background&#10;&#10;Description automatically generated">
            <a:extLst>
              <a:ext uri="{FF2B5EF4-FFF2-40B4-BE49-F238E27FC236}">
                <a16:creationId xmlns:a16="http://schemas.microsoft.com/office/drawing/2014/main" id="{D5B1C159-FA8B-EF43-F170-D06B5EDFCAA3}"/>
              </a:ext>
            </a:extLst>
          </p:cNvPr>
          <p:cNvPicPr>
            <a:picLocks noChangeAspect="1"/>
          </p:cNvPicPr>
          <p:nvPr/>
        </p:nvPicPr>
        <p:blipFill>
          <a:blip r:embed="rId3"/>
          <a:stretch>
            <a:fillRect/>
          </a:stretch>
        </p:blipFill>
        <p:spPr>
          <a:xfrm>
            <a:off x="8791614" y="252907"/>
            <a:ext cx="3177445" cy="259695"/>
          </a:xfrm>
          <a:prstGeom prst="rect">
            <a:avLst/>
          </a:prstGeom>
        </p:spPr>
      </p:pic>
      <p:sp>
        <p:nvSpPr>
          <p:cNvPr id="5" name="Text Placeholder 1">
            <a:extLst>
              <a:ext uri="{FF2B5EF4-FFF2-40B4-BE49-F238E27FC236}">
                <a16:creationId xmlns:a16="http://schemas.microsoft.com/office/drawing/2014/main" id="{93A8DD99-29BA-4DD3-8534-E2A94C3E4AA8}"/>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Pre-Qualified Journey</a:t>
            </a:r>
          </a:p>
        </p:txBody>
      </p:sp>
      <p:sp>
        <p:nvSpPr>
          <p:cNvPr id="2" name="TextBox 1">
            <a:extLst>
              <a:ext uri="{FF2B5EF4-FFF2-40B4-BE49-F238E27FC236}">
                <a16:creationId xmlns:a16="http://schemas.microsoft.com/office/drawing/2014/main" id="{4B7D6727-334D-A2F1-0A24-105EF0A9D323}"/>
              </a:ext>
            </a:extLst>
          </p:cNvPr>
          <p:cNvSpPr txBox="1"/>
          <p:nvPr/>
        </p:nvSpPr>
        <p:spPr>
          <a:xfrm>
            <a:off x="727625" y="1152940"/>
            <a:ext cx="11138793" cy="4524315"/>
          </a:xfrm>
          <a:prstGeom prst="rect">
            <a:avLst/>
          </a:prstGeom>
          <a:noFill/>
          <a:ln w="28575">
            <a:solidFill>
              <a:srgbClr val="753BBD"/>
            </a:solidFill>
            <a:prstDash val="sysDash"/>
          </a:ln>
        </p:spPr>
        <p:txBody>
          <a:bodyPr wrap="square">
            <a:spAutoFit/>
          </a:bodyPr>
          <a:lstStyle/>
          <a:p>
            <a:r>
              <a:rPr lang="en-US" b="1" dirty="0">
                <a:solidFill>
                  <a:srgbClr val="00263A"/>
                </a:solidFill>
                <a:latin typeface="Source Sans Pro" panose="020B0503030403020204" pitchFamily="34" charset="0"/>
              </a:rPr>
              <a:t>User Notification: Pre-Qualified Contact Check In - Journey Started</a:t>
            </a:r>
          </a:p>
          <a:p>
            <a:r>
              <a:rPr lang="en-US" dirty="0">
                <a:solidFill>
                  <a:srgbClr val="00263A"/>
                </a:solidFill>
                <a:latin typeface="Source Sans Pro" panose="020B0503030403020204" pitchFamily="34" charset="0"/>
              </a:rPr>
              <a:t>Your contact has been pre-qualified and started the associated journey. Emails and text messages will begin sending today. Visit their contact details for more context on where they are in the homebuying journey and call them to check in.</a:t>
            </a:r>
          </a:p>
          <a:p>
            <a:endParaRPr lang="en-US" dirty="0">
              <a:solidFill>
                <a:srgbClr val="00263A"/>
              </a:solidFill>
              <a:latin typeface="Source Sans Pro" panose="020B0503030403020204" pitchFamily="34" charset="0"/>
            </a:endParaRPr>
          </a:p>
          <a:p>
            <a:r>
              <a:rPr lang="en-US" dirty="0">
                <a:solidFill>
                  <a:srgbClr val="00263A"/>
                </a:solidFill>
                <a:latin typeface="Source Sans Pro" panose="020B0503030403020204" pitchFamily="34" charset="0"/>
              </a:rPr>
              <a:t>Contact details: </a:t>
            </a:r>
          </a:p>
          <a:p>
            <a:endParaRPr lang="en-US" dirty="0">
              <a:solidFill>
                <a:srgbClr val="00263A"/>
              </a:solidFill>
              <a:latin typeface="Source Sans Pro" panose="020B0503030403020204" pitchFamily="34" charset="0"/>
            </a:endParaRPr>
          </a:p>
          <a:p>
            <a:r>
              <a:rPr lang="en-US" dirty="0">
                <a:solidFill>
                  <a:srgbClr val="00263A"/>
                </a:solidFill>
                <a:latin typeface="Source Sans Pro" panose="020B0503030403020204" pitchFamily="34" charset="0"/>
              </a:rPr>
              <a:t>Contact name: {{</a:t>
            </a:r>
            <a:r>
              <a:rPr lang="en-US" dirty="0" err="1">
                <a:solidFill>
                  <a:srgbClr val="00263A"/>
                </a:solidFill>
                <a:latin typeface="Source Sans Pro" panose="020B0503030403020204" pitchFamily="34" charset="0"/>
              </a:rPr>
              <a:t>contact.f_name</a:t>
            </a:r>
            <a:r>
              <a:rPr lang="en-US" dirty="0">
                <a:solidFill>
                  <a:srgbClr val="00263A"/>
                </a:solidFill>
                <a:latin typeface="Source Sans Pro" panose="020B0503030403020204" pitchFamily="34" charset="0"/>
              </a:rPr>
              <a:t>}} {{</a:t>
            </a:r>
            <a:r>
              <a:rPr lang="en-US" dirty="0" err="1">
                <a:solidFill>
                  <a:srgbClr val="00263A"/>
                </a:solidFill>
                <a:latin typeface="Source Sans Pro" panose="020B0503030403020204" pitchFamily="34" charset="0"/>
              </a:rPr>
              <a:t>contact.l_name</a:t>
            </a:r>
            <a:r>
              <a:rPr lang="en-US" dirty="0">
                <a:solidFill>
                  <a:srgbClr val="00263A"/>
                </a:solidFill>
                <a:latin typeface="Source Sans Pro" panose="020B0503030403020204" pitchFamily="34" charset="0"/>
              </a:rPr>
              <a:t>}}</a:t>
            </a:r>
          </a:p>
          <a:p>
            <a:r>
              <a:rPr lang="en-US" dirty="0">
                <a:solidFill>
                  <a:srgbClr val="00263A"/>
                </a:solidFill>
                <a:latin typeface="Source Sans Pro" panose="020B0503030403020204" pitchFamily="34" charset="0"/>
              </a:rPr>
              <a:t>Contact phone: {{</a:t>
            </a:r>
            <a:r>
              <a:rPr lang="en-US" dirty="0" err="1">
                <a:solidFill>
                  <a:srgbClr val="00263A"/>
                </a:solidFill>
                <a:latin typeface="Source Sans Pro" panose="020B0503030403020204" pitchFamily="34" charset="0"/>
              </a:rPr>
              <a:t>contact.phone_cell</a:t>
            </a:r>
            <a:r>
              <a:rPr lang="en-US" dirty="0">
                <a:solidFill>
                  <a:srgbClr val="00263A"/>
                </a:solidFill>
                <a:latin typeface="Source Sans Pro" panose="020B0503030403020204" pitchFamily="34" charset="0"/>
              </a:rPr>
              <a:t>}}</a:t>
            </a:r>
          </a:p>
          <a:p>
            <a:r>
              <a:rPr lang="en-US" dirty="0">
                <a:solidFill>
                  <a:srgbClr val="00263A"/>
                </a:solidFill>
                <a:latin typeface="Source Sans Pro" panose="020B0503030403020204" pitchFamily="34" charset="0"/>
              </a:rPr>
              <a:t>Contact email: {{</a:t>
            </a:r>
            <a:r>
              <a:rPr lang="en-US" dirty="0" err="1">
                <a:solidFill>
                  <a:srgbClr val="00263A"/>
                </a:solidFill>
                <a:latin typeface="Source Sans Pro" panose="020B0503030403020204" pitchFamily="34" charset="0"/>
              </a:rPr>
              <a:t>contact.email</a:t>
            </a:r>
            <a:r>
              <a:rPr lang="en-US" dirty="0">
                <a:solidFill>
                  <a:srgbClr val="00263A"/>
                </a:solidFill>
                <a:latin typeface="Source Sans Pro" panose="020B0503030403020204" pitchFamily="34" charset="0"/>
              </a:rPr>
              <a:t>}}</a:t>
            </a:r>
          </a:p>
          <a:p>
            <a:r>
              <a:rPr lang="en-US" dirty="0">
                <a:solidFill>
                  <a:srgbClr val="00263A"/>
                </a:solidFill>
                <a:latin typeface="Source Sans Pro" panose="020B0503030403020204" pitchFamily="34" charset="0"/>
              </a:rPr>
              <a:t>Loan and application details (if available):</a:t>
            </a:r>
          </a:p>
          <a:p>
            <a:r>
              <a:rPr lang="en-US" dirty="0">
                <a:solidFill>
                  <a:srgbClr val="00263A"/>
                </a:solidFill>
                <a:latin typeface="Source Sans Pro" panose="020B0503030403020204" pitchFamily="34" charset="0"/>
              </a:rPr>
              <a:t>Loan number: {{</a:t>
            </a:r>
            <a:r>
              <a:rPr lang="en-US" dirty="0" err="1">
                <a:solidFill>
                  <a:srgbClr val="00263A"/>
                </a:solidFill>
                <a:latin typeface="Source Sans Pro" panose="020B0503030403020204" pitchFamily="34" charset="0"/>
              </a:rPr>
              <a:t>loan.loan_number</a:t>
            </a:r>
            <a:r>
              <a:rPr lang="en-US" dirty="0">
                <a:solidFill>
                  <a:srgbClr val="00263A"/>
                </a:solidFill>
                <a:latin typeface="Source Sans Pro" panose="020B0503030403020204" pitchFamily="34" charset="0"/>
              </a:rPr>
              <a:t>}}</a:t>
            </a:r>
          </a:p>
          <a:p>
            <a:r>
              <a:rPr lang="en-US" dirty="0">
                <a:solidFill>
                  <a:srgbClr val="00263A"/>
                </a:solidFill>
                <a:latin typeface="Source Sans Pro" panose="020B0503030403020204" pitchFamily="34" charset="0"/>
              </a:rPr>
              <a:t>Loan amount: {{</a:t>
            </a:r>
            <a:r>
              <a:rPr lang="en-US" dirty="0" err="1">
                <a:solidFill>
                  <a:srgbClr val="00263A"/>
                </a:solidFill>
                <a:latin typeface="Source Sans Pro" panose="020B0503030403020204" pitchFamily="34" charset="0"/>
              </a:rPr>
              <a:t>loan.amount</a:t>
            </a:r>
            <a:r>
              <a:rPr lang="en-US" dirty="0">
                <a:solidFill>
                  <a:srgbClr val="00263A"/>
                </a:solidFill>
                <a:latin typeface="Source Sans Pro" panose="020B0503030403020204" pitchFamily="34" charset="0"/>
              </a:rPr>
              <a:t>}}</a:t>
            </a:r>
          </a:p>
          <a:p>
            <a:r>
              <a:rPr lang="en-US" dirty="0">
                <a:solidFill>
                  <a:srgbClr val="00263A"/>
                </a:solidFill>
                <a:latin typeface="Source Sans Pro" panose="020B0503030403020204" pitchFamily="34" charset="0"/>
              </a:rPr>
              <a:t>Loan program: {{</a:t>
            </a:r>
            <a:r>
              <a:rPr lang="en-US" dirty="0" err="1">
                <a:solidFill>
                  <a:srgbClr val="00263A"/>
                </a:solidFill>
                <a:latin typeface="Source Sans Pro" panose="020B0503030403020204" pitchFamily="34" charset="0"/>
              </a:rPr>
              <a:t>loan.loan_program</a:t>
            </a:r>
            <a:r>
              <a:rPr lang="en-US" dirty="0">
                <a:solidFill>
                  <a:srgbClr val="00263A"/>
                </a:solidFill>
                <a:latin typeface="Source Sans Pro" panose="020B0503030403020204" pitchFamily="34" charset="0"/>
              </a:rPr>
              <a:t>}}</a:t>
            </a:r>
          </a:p>
          <a:p>
            <a:r>
              <a:rPr lang="en-US" dirty="0">
                <a:solidFill>
                  <a:srgbClr val="00263A"/>
                </a:solidFill>
                <a:latin typeface="Source Sans Pro" panose="020B0503030403020204" pitchFamily="34" charset="0"/>
              </a:rPr>
              <a:t>Application number: {{</a:t>
            </a:r>
            <a:r>
              <a:rPr lang="en-US" dirty="0" err="1">
                <a:solidFill>
                  <a:srgbClr val="00263A"/>
                </a:solidFill>
                <a:latin typeface="Source Sans Pro" panose="020B0503030403020204" pitchFamily="34" charset="0"/>
              </a:rPr>
              <a:t>loan.application_number</a:t>
            </a:r>
            <a:r>
              <a:rPr lang="en-US" dirty="0">
                <a:solidFill>
                  <a:srgbClr val="00263A"/>
                </a:solidFill>
                <a:latin typeface="Source Sans Pro" panose="020B0503030403020204" pitchFamily="34" charset="0"/>
              </a:rPr>
              <a:t>}}</a:t>
            </a:r>
          </a:p>
          <a:p>
            <a:r>
              <a:rPr lang="en-US" dirty="0">
                <a:solidFill>
                  <a:srgbClr val="00263A"/>
                </a:solidFill>
                <a:latin typeface="Source Sans Pro" panose="020B0503030403020204" pitchFamily="34" charset="0"/>
              </a:rPr>
              <a:t>Application date: {{</a:t>
            </a:r>
            <a:r>
              <a:rPr lang="en-US" dirty="0" err="1">
                <a:solidFill>
                  <a:srgbClr val="00263A"/>
                </a:solidFill>
                <a:latin typeface="Source Sans Pro" panose="020B0503030403020204" pitchFamily="34" charset="0"/>
              </a:rPr>
              <a:t>loan.application_date</a:t>
            </a:r>
            <a:r>
              <a:rPr lang="en-US" dirty="0">
                <a:solidFill>
                  <a:srgbClr val="00263A"/>
                </a:solidFill>
                <a:latin typeface="Source Sans Pro" panose="020B0503030403020204" pitchFamily="34" charset="0"/>
              </a:rPr>
              <a:t> | date: "m/d/Y"}}</a:t>
            </a:r>
            <a:endParaRPr lang="en-US" dirty="0">
              <a:solidFill>
                <a:srgbClr val="00263A"/>
              </a:solidFill>
            </a:endParaRPr>
          </a:p>
        </p:txBody>
      </p:sp>
    </p:spTree>
    <p:extLst>
      <p:ext uri="{BB962C8B-B14F-4D97-AF65-F5344CB8AC3E}">
        <p14:creationId xmlns:p14="http://schemas.microsoft.com/office/powerpoint/2010/main" val="41605858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326845-D190-6DFE-9BDB-337B9CC9C3B6}"/>
            </a:ext>
          </a:extLst>
        </p:cNvPr>
        <p:cNvGrpSpPr/>
        <p:nvPr/>
      </p:nvGrpSpPr>
      <p:grpSpPr>
        <a:xfrm>
          <a:off x="0" y="0"/>
          <a:ext cx="0" cy="0"/>
          <a:chOff x="0" y="0"/>
          <a:chExt cx="0" cy="0"/>
        </a:xfrm>
      </p:grpSpPr>
      <p:pic>
        <p:nvPicPr>
          <p:cNvPr id="11" name="Picture 10" descr="A blue letter t on a black background&#10;&#10;Description automatically generated">
            <a:extLst>
              <a:ext uri="{FF2B5EF4-FFF2-40B4-BE49-F238E27FC236}">
                <a16:creationId xmlns:a16="http://schemas.microsoft.com/office/drawing/2014/main" id="{C2BDC2AA-4B63-8D2B-119D-D2658DEDFD8C}"/>
              </a:ext>
            </a:extLst>
          </p:cNvPr>
          <p:cNvPicPr>
            <a:picLocks noChangeAspect="1"/>
          </p:cNvPicPr>
          <p:nvPr/>
        </p:nvPicPr>
        <p:blipFill>
          <a:blip r:embed="rId3"/>
          <a:stretch>
            <a:fillRect/>
          </a:stretch>
        </p:blipFill>
        <p:spPr>
          <a:xfrm>
            <a:off x="8791614" y="252907"/>
            <a:ext cx="3177445" cy="259695"/>
          </a:xfrm>
          <a:prstGeom prst="rect">
            <a:avLst/>
          </a:prstGeom>
        </p:spPr>
      </p:pic>
      <p:sp>
        <p:nvSpPr>
          <p:cNvPr id="5" name="Text Placeholder 1">
            <a:extLst>
              <a:ext uri="{FF2B5EF4-FFF2-40B4-BE49-F238E27FC236}">
                <a16:creationId xmlns:a16="http://schemas.microsoft.com/office/drawing/2014/main" id="{448F5DEE-23DB-4951-1B94-5B094E2A8165}"/>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Pre-Qualified Journey</a:t>
            </a:r>
          </a:p>
        </p:txBody>
      </p:sp>
      <p:sp>
        <p:nvSpPr>
          <p:cNvPr id="2" name="TextBox 1">
            <a:extLst>
              <a:ext uri="{FF2B5EF4-FFF2-40B4-BE49-F238E27FC236}">
                <a16:creationId xmlns:a16="http://schemas.microsoft.com/office/drawing/2014/main" id="{24595E89-3196-3FEA-F6A6-6DCCED27B9E4}"/>
              </a:ext>
            </a:extLst>
          </p:cNvPr>
          <p:cNvSpPr txBox="1"/>
          <p:nvPr/>
        </p:nvSpPr>
        <p:spPr>
          <a:xfrm>
            <a:off x="727625" y="1152940"/>
            <a:ext cx="11138793" cy="4801314"/>
          </a:xfrm>
          <a:prstGeom prst="rect">
            <a:avLst/>
          </a:prstGeom>
          <a:noFill/>
          <a:ln w="28575">
            <a:solidFill>
              <a:srgbClr val="753BBD"/>
            </a:solidFill>
            <a:prstDash val="sysDash"/>
          </a:ln>
        </p:spPr>
        <p:txBody>
          <a:bodyPr wrap="square">
            <a:spAutoFit/>
          </a:bodyPr>
          <a:lstStyle/>
          <a:p>
            <a:r>
              <a:rPr lang="en-US" b="1" dirty="0">
                <a:solidFill>
                  <a:srgbClr val="00263A"/>
                </a:solidFill>
                <a:latin typeface="Source Sans Pro" panose="020B0503030403020204" pitchFamily="34" charset="0"/>
              </a:rPr>
              <a:t>User Notification: Pre-qualified Contact Check In - Journey Ending</a:t>
            </a:r>
          </a:p>
          <a:p>
            <a:r>
              <a:rPr lang="en-US" dirty="0">
                <a:solidFill>
                  <a:srgbClr val="00263A"/>
                </a:solidFill>
                <a:latin typeface="Source Sans Pro" panose="020B0503030403020204" pitchFamily="34" charset="0"/>
              </a:rPr>
              <a:t>Pre-qualification Contact Check In - Journey Ending</a:t>
            </a:r>
          </a:p>
          <a:p>
            <a:endParaRPr lang="en-US" dirty="0">
              <a:solidFill>
                <a:srgbClr val="00263A"/>
              </a:solidFill>
              <a:latin typeface="Source Sans Pro" panose="020B0503030403020204" pitchFamily="34" charset="0"/>
            </a:endParaRPr>
          </a:p>
          <a:p>
            <a:r>
              <a:rPr lang="en-US" dirty="0">
                <a:solidFill>
                  <a:srgbClr val="00263A"/>
                </a:solidFill>
                <a:latin typeface="Source Sans Pro" panose="020B0503030403020204" pitchFamily="34" charset="0"/>
              </a:rPr>
              <a:t>Your contact has been pre-qualified and has received the last email of the associated journey. If you haven't yet, visit their contact details for more context on where they are in the homebuying journey and call them to check in.</a:t>
            </a:r>
          </a:p>
          <a:p>
            <a:endParaRPr lang="en-US" dirty="0">
              <a:solidFill>
                <a:srgbClr val="00263A"/>
              </a:solidFill>
              <a:latin typeface="Source Sans Pro" panose="020B0503030403020204" pitchFamily="34" charset="0"/>
            </a:endParaRPr>
          </a:p>
          <a:p>
            <a:r>
              <a:rPr lang="en-US" dirty="0">
                <a:solidFill>
                  <a:srgbClr val="00263A"/>
                </a:solidFill>
                <a:latin typeface="Source Sans Pro" panose="020B0503030403020204" pitchFamily="34" charset="0"/>
              </a:rPr>
              <a:t>Contact details: </a:t>
            </a:r>
          </a:p>
          <a:p>
            <a:endParaRPr lang="en-US" dirty="0">
              <a:solidFill>
                <a:srgbClr val="00263A"/>
              </a:solidFill>
              <a:latin typeface="Source Sans Pro" panose="020B0503030403020204" pitchFamily="34" charset="0"/>
            </a:endParaRPr>
          </a:p>
          <a:p>
            <a:r>
              <a:rPr lang="en-US" dirty="0">
                <a:solidFill>
                  <a:srgbClr val="00263A"/>
                </a:solidFill>
                <a:latin typeface="Source Sans Pro" panose="020B0503030403020204" pitchFamily="34" charset="0"/>
              </a:rPr>
              <a:t>Contact name: {{</a:t>
            </a:r>
            <a:r>
              <a:rPr lang="en-US" dirty="0" err="1">
                <a:solidFill>
                  <a:srgbClr val="00263A"/>
                </a:solidFill>
                <a:latin typeface="Source Sans Pro" panose="020B0503030403020204" pitchFamily="34" charset="0"/>
              </a:rPr>
              <a:t>contact.f_name</a:t>
            </a:r>
            <a:r>
              <a:rPr lang="en-US" dirty="0">
                <a:solidFill>
                  <a:srgbClr val="00263A"/>
                </a:solidFill>
                <a:latin typeface="Source Sans Pro" panose="020B0503030403020204" pitchFamily="34" charset="0"/>
              </a:rPr>
              <a:t>}} {{</a:t>
            </a:r>
            <a:r>
              <a:rPr lang="en-US" dirty="0" err="1">
                <a:solidFill>
                  <a:srgbClr val="00263A"/>
                </a:solidFill>
                <a:latin typeface="Source Sans Pro" panose="020B0503030403020204" pitchFamily="34" charset="0"/>
              </a:rPr>
              <a:t>contact.l_name</a:t>
            </a:r>
            <a:r>
              <a:rPr lang="en-US" dirty="0">
                <a:solidFill>
                  <a:srgbClr val="00263A"/>
                </a:solidFill>
                <a:latin typeface="Source Sans Pro" panose="020B0503030403020204" pitchFamily="34" charset="0"/>
              </a:rPr>
              <a:t>}}</a:t>
            </a:r>
          </a:p>
          <a:p>
            <a:r>
              <a:rPr lang="en-US" dirty="0">
                <a:solidFill>
                  <a:srgbClr val="00263A"/>
                </a:solidFill>
                <a:latin typeface="Source Sans Pro" panose="020B0503030403020204" pitchFamily="34" charset="0"/>
              </a:rPr>
              <a:t>Contact phone: {{</a:t>
            </a:r>
            <a:r>
              <a:rPr lang="en-US" dirty="0" err="1">
                <a:solidFill>
                  <a:srgbClr val="00263A"/>
                </a:solidFill>
                <a:latin typeface="Source Sans Pro" panose="020B0503030403020204" pitchFamily="34" charset="0"/>
              </a:rPr>
              <a:t>contact.phone_cell</a:t>
            </a:r>
            <a:r>
              <a:rPr lang="en-US" dirty="0">
                <a:solidFill>
                  <a:srgbClr val="00263A"/>
                </a:solidFill>
                <a:latin typeface="Source Sans Pro" panose="020B0503030403020204" pitchFamily="34" charset="0"/>
              </a:rPr>
              <a:t>}}</a:t>
            </a:r>
          </a:p>
          <a:p>
            <a:r>
              <a:rPr lang="en-US" dirty="0">
                <a:solidFill>
                  <a:srgbClr val="00263A"/>
                </a:solidFill>
                <a:latin typeface="Source Sans Pro" panose="020B0503030403020204" pitchFamily="34" charset="0"/>
              </a:rPr>
              <a:t>Contact email: {{</a:t>
            </a:r>
            <a:r>
              <a:rPr lang="en-US" dirty="0" err="1">
                <a:solidFill>
                  <a:srgbClr val="00263A"/>
                </a:solidFill>
                <a:latin typeface="Source Sans Pro" panose="020B0503030403020204" pitchFamily="34" charset="0"/>
              </a:rPr>
              <a:t>contact.email</a:t>
            </a:r>
            <a:r>
              <a:rPr lang="en-US" dirty="0">
                <a:solidFill>
                  <a:srgbClr val="00263A"/>
                </a:solidFill>
                <a:latin typeface="Source Sans Pro" panose="020B0503030403020204" pitchFamily="34" charset="0"/>
              </a:rPr>
              <a:t>}}</a:t>
            </a:r>
          </a:p>
          <a:p>
            <a:r>
              <a:rPr lang="en-US" dirty="0">
                <a:solidFill>
                  <a:srgbClr val="00263A"/>
                </a:solidFill>
                <a:latin typeface="Source Sans Pro" panose="020B0503030403020204" pitchFamily="34" charset="0"/>
              </a:rPr>
              <a:t>Loan and application details (if available):</a:t>
            </a:r>
          </a:p>
          <a:p>
            <a:r>
              <a:rPr lang="en-US" dirty="0">
                <a:solidFill>
                  <a:srgbClr val="00263A"/>
                </a:solidFill>
                <a:latin typeface="Source Sans Pro" panose="020B0503030403020204" pitchFamily="34" charset="0"/>
              </a:rPr>
              <a:t>Loan number: {{</a:t>
            </a:r>
            <a:r>
              <a:rPr lang="en-US" dirty="0" err="1">
                <a:solidFill>
                  <a:srgbClr val="00263A"/>
                </a:solidFill>
                <a:latin typeface="Source Sans Pro" panose="020B0503030403020204" pitchFamily="34" charset="0"/>
              </a:rPr>
              <a:t>loan.loan_number</a:t>
            </a:r>
            <a:r>
              <a:rPr lang="en-US" dirty="0">
                <a:solidFill>
                  <a:srgbClr val="00263A"/>
                </a:solidFill>
                <a:latin typeface="Source Sans Pro" panose="020B0503030403020204" pitchFamily="34" charset="0"/>
              </a:rPr>
              <a:t>}}</a:t>
            </a:r>
          </a:p>
          <a:p>
            <a:r>
              <a:rPr lang="en-US" dirty="0">
                <a:solidFill>
                  <a:srgbClr val="00263A"/>
                </a:solidFill>
                <a:latin typeface="Source Sans Pro" panose="020B0503030403020204" pitchFamily="34" charset="0"/>
              </a:rPr>
              <a:t>Loan amount: {{</a:t>
            </a:r>
            <a:r>
              <a:rPr lang="en-US" dirty="0" err="1">
                <a:solidFill>
                  <a:srgbClr val="00263A"/>
                </a:solidFill>
                <a:latin typeface="Source Sans Pro" panose="020B0503030403020204" pitchFamily="34" charset="0"/>
              </a:rPr>
              <a:t>loan.amount</a:t>
            </a:r>
            <a:r>
              <a:rPr lang="en-US" dirty="0">
                <a:solidFill>
                  <a:srgbClr val="00263A"/>
                </a:solidFill>
                <a:latin typeface="Source Sans Pro" panose="020B0503030403020204" pitchFamily="34" charset="0"/>
              </a:rPr>
              <a:t>}}</a:t>
            </a:r>
          </a:p>
          <a:p>
            <a:r>
              <a:rPr lang="en-US" dirty="0">
                <a:solidFill>
                  <a:srgbClr val="00263A"/>
                </a:solidFill>
                <a:latin typeface="Source Sans Pro" panose="020B0503030403020204" pitchFamily="34" charset="0"/>
              </a:rPr>
              <a:t>Loan program: {{</a:t>
            </a:r>
            <a:r>
              <a:rPr lang="en-US" dirty="0" err="1">
                <a:solidFill>
                  <a:srgbClr val="00263A"/>
                </a:solidFill>
                <a:latin typeface="Source Sans Pro" panose="020B0503030403020204" pitchFamily="34" charset="0"/>
              </a:rPr>
              <a:t>loan.loan_program</a:t>
            </a:r>
            <a:r>
              <a:rPr lang="en-US" dirty="0">
                <a:solidFill>
                  <a:srgbClr val="00263A"/>
                </a:solidFill>
                <a:latin typeface="Source Sans Pro" panose="020B0503030403020204" pitchFamily="34" charset="0"/>
              </a:rPr>
              <a:t>}}</a:t>
            </a:r>
          </a:p>
          <a:p>
            <a:r>
              <a:rPr lang="en-US" dirty="0">
                <a:solidFill>
                  <a:srgbClr val="00263A"/>
                </a:solidFill>
                <a:latin typeface="Source Sans Pro" panose="020B0503030403020204" pitchFamily="34" charset="0"/>
              </a:rPr>
              <a:t>Application number: {{</a:t>
            </a:r>
            <a:r>
              <a:rPr lang="en-US" dirty="0" err="1">
                <a:solidFill>
                  <a:srgbClr val="00263A"/>
                </a:solidFill>
                <a:latin typeface="Source Sans Pro" panose="020B0503030403020204" pitchFamily="34" charset="0"/>
              </a:rPr>
              <a:t>loan.application_number</a:t>
            </a:r>
            <a:r>
              <a:rPr lang="en-US" dirty="0">
                <a:solidFill>
                  <a:srgbClr val="00263A"/>
                </a:solidFill>
                <a:latin typeface="Source Sans Pro" panose="020B0503030403020204" pitchFamily="34" charset="0"/>
              </a:rPr>
              <a:t>}}</a:t>
            </a:r>
          </a:p>
          <a:p>
            <a:r>
              <a:rPr lang="en-US" dirty="0">
                <a:solidFill>
                  <a:srgbClr val="00263A"/>
                </a:solidFill>
                <a:latin typeface="Source Sans Pro" panose="020B0503030403020204" pitchFamily="34" charset="0"/>
              </a:rPr>
              <a:t>Application date: {{</a:t>
            </a:r>
            <a:r>
              <a:rPr lang="en-US" dirty="0" err="1">
                <a:solidFill>
                  <a:srgbClr val="00263A"/>
                </a:solidFill>
                <a:latin typeface="Source Sans Pro" panose="020B0503030403020204" pitchFamily="34" charset="0"/>
              </a:rPr>
              <a:t>loan.application_date</a:t>
            </a:r>
            <a:r>
              <a:rPr lang="en-US" dirty="0">
                <a:solidFill>
                  <a:srgbClr val="00263A"/>
                </a:solidFill>
                <a:latin typeface="Source Sans Pro" panose="020B0503030403020204" pitchFamily="34" charset="0"/>
              </a:rPr>
              <a:t> | date: "m/d/Y"}}</a:t>
            </a:r>
            <a:endParaRPr lang="en-US" dirty="0">
              <a:solidFill>
                <a:srgbClr val="00263A"/>
              </a:solidFill>
            </a:endParaRPr>
          </a:p>
        </p:txBody>
      </p:sp>
    </p:spTree>
    <p:extLst>
      <p:ext uri="{BB962C8B-B14F-4D97-AF65-F5344CB8AC3E}">
        <p14:creationId xmlns:p14="http://schemas.microsoft.com/office/powerpoint/2010/main" val="32226815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96DEFF-9AE7-596E-2BA0-5DAD9E4192A6}"/>
            </a:ext>
          </a:extLst>
        </p:cNvPr>
        <p:cNvGrpSpPr/>
        <p:nvPr/>
      </p:nvGrpSpPr>
      <p:grpSpPr>
        <a:xfrm>
          <a:off x="0" y="0"/>
          <a:ext cx="0" cy="0"/>
          <a:chOff x="0" y="0"/>
          <a:chExt cx="0" cy="0"/>
        </a:xfrm>
      </p:grpSpPr>
      <p:pic>
        <p:nvPicPr>
          <p:cNvPr id="11" name="Picture 10" descr="A blue letter t on a black background&#10;&#10;Description automatically generated">
            <a:extLst>
              <a:ext uri="{FF2B5EF4-FFF2-40B4-BE49-F238E27FC236}">
                <a16:creationId xmlns:a16="http://schemas.microsoft.com/office/drawing/2014/main" id="{57A43C8F-DAF6-9854-7502-8D3E640F0F13}"/>
              </a:ext>
            </a:extLst>
          </p:cNvPr>
          <p:cNvPicPr>
            <a:picLocks noChangeAspect="1"/>
          </p:cNvPicPr>
          <p:nvPr/>
        </p:nvPicPr>
        <p:blipFill>
          <a:blip r:embed="rId3"/>
          <a:stretch>
            <a:fillRect/>
          </a:stretch>
        </p:blipFill>
        <p:spPr>
          <a:xfrm>
            <a:off x="8791614" y="252907"/>
            <a:ext cx="3177445" cy="259695"/>
          </a:xfrm>
          <a:prstGeom prst="rect">
            <a:avLst/>
          </a:prstGeom>
        </p:spPr>
      </p:pic>
      <p:sp>
        <p:nvSpPr>
          <p:cNvPr id="5" name="Text Placeholder 1">
            <a:extLst>
              <a:ext uri="{FF2B5EF4-FFF2-40B4-BE49-F238E27FC236}">
                <a16:creationId xmlns:a16="http://schemas.microsoft.com/office/drawing/2014/main" id="{CEF0D8D1-9C56-8FFA-14B7-1ACDFE426040}"/>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Pre-Qualified Journey</a:t>
            </a:r>
          </a:p>
        </p:txBody>
      </p:sp>
      <p:sp>
        <p:nvSpPr>
          <p:cNvPr id="2" name="TextBox 1">
            <a:extLst>
              <a:ext uri="{FF2B5EF4-FFF2-40B4-BE49-F238E27FC236}">
                <a16:creationId xmlns:a16="http://schemas.microsoft.com/office/drawing/2014/main" id="{B2EB29C2-DFFC-91D6-C45F-E4F25CADB3A3}"/>
              </a:ext>
            </a:extLst>
          </p:cNvPr>
          <p:cNvSpPr txBox="1"/>
          <p:nvPr/>
        </p:nvSpPr>
        <p:spPr>
          <a:xfrm>
            <a:off x="727625" y="1152940"/>
            <a:ext cx="10736745" cy="1200329"/>
          </a:xfrm>
          <a:prstGeom prst="rect">
            <a:avLst/>
          </a:prstGeom>
          <a:noFill/>
          <a:ln w="28575">
            <a:solidFill>
              <a:srgbClr val="753BBD"/>
            </a:solidFill>
            <a:prstDash val="sysDash"/>
          </a:ln>
        </p:spPr>
        <p:txBody>
          <a:bodyPr wrap="square">
            <a:spAutoFit/>
          </a:bodyPr>
          <a:lstStyle/>
          <a:p>
            <a:r>
              <a:rPr lang="en-US" b="1" dirty="0">
                <a:solidFill>
                  <a:srgbClr val="00263A"/>
                </a:solidFill>
                <a:latin typeface="Source Sans Pro" panose="020B0503030403020204" pitchFamily="34" charset="0"/>
              </a:rPr>
              <a:t>SMS: Pre-qualified - Loan Options</a:t>
            </a:r>
          </a:p>
          <a:p>
            <a:r>
              <a:rPr lang="en-US" dirty="0">
                <a:solidFill>
                  <a:srgbClr val="00263A"/>
                </a:solidFill>
                <a:latin typeface="Source Sans Pro" panose="020B0503030403020204" pitchFamily="34" charset="0"/>
              </a:rPr>
              <a:t>Hi {{</a:t>
            </a:r>
            <a:r>
              <a:rPr lang="en-US" dirty="0" err="1">
                <a:solidFill>
                  <a:srgbClr val="00263A"/>
                </a:solidFill>
                <a:latin typeface="Source Sans Pro" panose="020B0503030403020204" pitchFamily="34" charset="0"/>
              </a:rPr>
              <a:t>recipient.f_name</a:t>
            </a:r>
            <a:r>
              <a:rPr lang="en-US" dirty="0">
                <a:solidFill>
                  <a:srgbClr val="00263A"/>
                </a:solidFill>
                <a:latin typeface="Source Sans Pro" panose="020B0503030403020204" pitchFamily="34" charset="0"/>
              </a:rPr>
              <a:t>}} - choosing the right mortgage can make your upcoming purchase feel more affordable. Give me a call or shoot me a text to review your options when you're ready - {{</a:t>
            </a:r>
            <a:r>
              <a:rPr lang="en-US" dirty="0" err="1">
                <a:solidFill>
                  <a:srgbClr val="00263A"/>
                </a:solidFill>
                <a:latin typeface="Source Sans Pro" panose="020B0503030403020204" pitchFamily="34" charset="0"/>
              </a:rPr>
              <a:t>sender.phone_cell</a:t>
            </a:r>
            <a:r>
              <a:rPr lang="en-US" dirty="0">
                <a:solidFill>
                  <a:srgbClr val="00263A"/>
                </a:solidFill>
                <a:latin typeface="Source Sans Pro" panose="020B0503030403020204" pitchFamily="34" charset="0"/>
              </a:rPr>
              <a:t>}}. - {{</a:t>
            </a:r>
            <a:r>
              <a:rPr lang="en-US" dirty="0" err="1">
                <a:solidFill>
                  <a:srgbClr val="00263A"/>
                </a:solidFill>
                <a:latin typeface="Source Sans Pro" panose="020B0503030403020204" pitchFamily="34" charset="0"/>
              </a:rPr>
              <a:t>sender.f_name</a:t>
            </a:r>
            <a:r>
              <a:rPr lang="en-US" dirty="0">
                <a:solidFill>
                  <a:srgbClr val="00263A"/>
                </a:solidFill>
                <a:latin typeface="Source Sans Pro" panose="020B0503030403020204" pitchFamily="34" charset="0"/>
              </a:rPr>
              <a:t>}} </a:t>
            </a:r>
            <a:endParaRPr lang="en-US" dirty="0">
              <a:solidFill>
                <a:srgbClr val="00263A"/>
              </a:solidFill>
            </a:endParaRPr>
          </a:p>
        </p:txBody>
      </p:sp>
      <p:sp>
        <p:nvSpPr>
          <p:cNvPr id="4" name="TextBox 3">
            <a:extLst>
              <a:ext uri="{FF2B5EF4-FFF2-40B4-BE49-F238E27FC236}">
                <a16:creationId xmlns:a16="http://schemas.microsoft.com/office/drawing/2014/main" id="{8BC524CB-C416-4D40-9394-B17542864530}"/>
              </a:ext>
            </a:extLst>
          </p:cNvPr>
          <p:cNvSpPr txBox="1"/>
          <p:nvPr/>
        </p:nvSpPr>
        <p:spPr>
          <a:xfrm>
            <a:off x="727625" y="2828835"/>
            <a:ext cx="10736745" cy="1477328"/>
          </a:xfrm>
          <a:prstGeom prst="rect">
            <a:avLst/>
          </a:prstGeom>
          <a:noFill/>
          <a:ln w="28575">
            <a:solidFill>
              <a:srgbClr val="753BBD"/>
            </a:solidFill>
            <a:prstDash val="sysDash"/>
          </a:ln>
        </p:spPr>
        <p:txBody>
          <a:bodyPr wrap="square">
            <a:spAutoFit/>
          </a:bodyPr>
          <a:lstStyle/>
          <a:p>
            <a:r>
              <a:rPr lang="en-US" b="1" dirty="0">
                <a:solidFill>
                  <a:srgbClr val="00263A"/>
                </a:solidFill>
                <a:latin typeface="Source Sans Pro" panose="020B0503030403020204" pitchFamily="34" charset="0"/>
              </a:rPr>
              <a:t>SMS: Pre-qualified - Pre-Approval Next Step</a:t>
            </a:r>
          </a:p>
          <a:p>
            <a:r>
              <a:rPr lang="en-US" dirty="0">
                <a:solidFill>
                  <a:srgbClr val="00263A"/>
                </a:solidFill>
                <a:latin typeface="Source Sans Pro" panose="020B0503030403020204" pitchFamily="34" charset="0"/>
              </a:rPr>
              <a:t>Hi {{</a:t>
            </a:r>
            <a:r>
              <a:rPr lang="en-US" dirty="0" err="1">
                <a:solidFill>
                  <a:srgbClr val="00263A"/>
                </a:solidFill>
                <a:latin typeface="Source Sans Pro" panose="020B0503030403020204" pitchFamily="34" charset="0"/>
              </a:rPr>
              <a:t>recipient.f_name</a:t>
            </a:r>
            <a:r>
              <a:rPr lang="en-US" dirty="0">
                <a:solidFill>
                  <a:srgbClr val="00263A"/>
                </a:solidFill>
                <a:latin typeface="Source Sans Pro" panose="020B0503030403020204" pitchFamily="34" charset="0"/>
              </a:rPr>
              <a:t>}} - If you're planning to view homes soon, or if you've already started, a pre-approval is a smart next step. It prepares you to make a genuine offer. Like your pre-qualification, pre-approvals don't obligate you to proceed with a purchase. Let's chat if you're ready for the next step! Call or text me at {{</a:t>
            </a:r>
            <a:r>
              <a:rPr lang="en-US" dirty="0" err="1">
                <a:solidFill>
                  <a:srgbClr val="00263A"/>
                </a:solidFill>
                <a:latin typeface="Source Sans Pro" panose="020B0503030403020204" pitchFamily="34" charset="0"/>
              </a:rPr>
              <a:t>sender.phone_cell</a:t>
            </a:r>
            <a:r>
              <a:rPr lang="en-US" dirty="0">
                <a:solidFill>
                  <a:srgbClr val="00263A"/>
                </a:solidFill>
                <a:latin typeface="Source Sans Pro" panose="020B0503030403020204" pitchFamily="34" charset="0"/>
              </a:rPr>
              <a:t>}}. - {{</a:t>
            </a:r>
            <a:r>
              <a:rPr lang="en-US" dirty="0" err="1">
                <a:solidFill>
                  <a:srgbClr val="00263A"/>
                </a:solidFill>
                <a:latin typeface="Source Sans Pro" panose="020B0503030403020204" pitchFamily="34" charset="0"/>
              </a:rPr>
              <a:t>sender.f_name</a:t>
            </a:r>
            <a:r>
              <a:rPr lang="en-US" dirty="0">
                <a:solidFill>
                  <a:srgbClr val="00263A"/>
                </a:solidFill>
                <a:latin typeface="Source Sans Pro" panose="020B0503030403020204" pitchFamily="34" charset="0"/>
              </a:rPr>
              <a:t>}}</a:t>
            </a:r>
            <a:endParaRPr lang="en-US" dirty="0">
              <a:solidFill>
                <a:srgbClr val="00263A"/>
              </a:solidFill>
            </a:endParaRPr>
          </a:p>
        </p:txBody>
      </p:sp>
    </p:spTree>
    <p:extLst>
      <p:ext uri="{BB962C8B-B14F-4D97-AF65-F5344CB8AC3E}">
        <p14:creationId xmlns:p14="http://schemas.microsoft.com/office/powerpoint/2010/main" val="15479992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2C8BFB8C-4798-5BA8-8ECF-3049525111F5}"/>
              </a:ext>
            </a:extLst>
          </p:cNvPr>
          <p:cNvSpPr txBox="1">
            <a:spLocks/>
          </p:cNvSpPr>
          <p:nvPr/>
        </p:nvSpPr>
        <p:spPr>
          <a:xfrm>
            <a:off x="643466" y="5084792"/>
            <a:ext cx="10705851" cy="1423584"/>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2280" b="0" i="0" kern="100" dirty="0">
                <a:solidFill>
                  <a:srgbClr val="002060"/>
                </a:solidFill>
                <a:effectLst/>
                <a:latin typeface="+mn-lt"/>
                <a:ea typeface="+mn-ea"/>
                <a:cs typeface="Times New Roman" panose="02020603050405020304" pitchFamily="18" charset="0"/>
              </a:rPr>
              <a:t>Journey Map Notes:</a:t>
            </a:r>
          </a:p>
          <a:p>
            <a:pPr marL="342900" indent="-342900" defTabSz="868680">
              <a:lnSpc>
                <a:spcPct val="100000"/>
              </a:lnSpc>
              <a:spcBef>
                <a:spcPts val="0"/>
              </a:spcBef>
              <a:buFont typeface="Wingdings" pitchFamily="2" charset="2"/>
              <a:buChar char="Ø"/>
            </a:pPr>
            <a:r>
              <a:rPr lang="en-US" kern="100" dirty="0">
                <a:solidFill>
                  <a:srgbClr val="002060"/>
                </a:solidFill>
                <a:cs typeface="Times New Roman" panose="02020603050405020304" pitchFamily="18" charset="0"/>
              </a:rPr>
              <a:t>Keep emails that work for your organization, swap with custom, or add these emails to your existing campaigns.</a:t>
            </a:r>
          </a:p>
          <a:p>
            <a:pPr marL="342900" indent="-342900" defTabSz="868680">
              <a:lnSpc>
                <a:spcPct val="100000"/>
              </a:lnSpc>
              <a:spcBef>
                <a:spcPts val="0"/>
              </a:spcBef>
              <a:buFont typeface="Wingdings" pitchFamily="2" charset="2"/>
              <a:buChar char="Ø"/>
            </a:pPr>
            <a:r>
              <a:rPr lang="en-US" b="0" i="0" kern="100" dirty="0">
                <a:solidFill>
                  <a:srgbClr val="002060"/>
                </a:solidFill>
                <a:effectLst/>
                <a:latin typeface="+mn-lt"/>
                <a:ea typeface="+mn-ea"/>
                <a:cs typeface="Times New Roman" panose="02020603050405020304" pitchFamily="18" charset="0"/>
              </a:rPr>
              <a:t>Adjust onramps with organization specific groups and Focused View outcomes.</a:t>
            </a:r>
          </a:p>
          <a:p>
            <a:pPr defTabSz="868680">
              <a:lnSpc>
                <a:spcPct val="100000"/>
              </a:lnSpc>
              <a:spcBef>
                <a:spcPts val="0"/>
              </a:spcBef>
            </a:pPr>
            <a:endParaRPr lang="en-US" sz="2800" b="0" i="0" kern="100" dirty="0">
              <a:solidFill>
                <a:srgbClr val="002060"/>
              </a:solidFill>
              <a:effectLst/>
              <a:latin typeface="+mn-lt"/>
              <a:ea typeface="+mn-ea"/>
              <a:cs typeface="Times New Roman" panose="02020603050405020304" pitchFamily="18" charset="0"/>
            </a:endParaRPr>
          </a:p>
          <a:p>
            <a:pPr>
              <a:lnSpc>
                <a:spcPct val="100000"/>
              </a:lnSpc>
            </a:pPr>
            <a:endParaRPr lang="en-US" sz="2400" dirty="0">
              <a:solidFill>
                <a:srgbClr val="002060"/>
              </a:solidFill>
            </a:endParaRPr>
          </a:p>
          <a:p>
            <a:pPr defTabSz="868680">
              <a:spcBef>
                <a:spcPts val="0"/>
              </a:spcBef>
            </a:pPr>
            <a:endParaRPr lang="en-US" sz="2280" b="0" i="0" kern="100" dirty="0">
              <a:solidFill>
                <a:srgbClr val="002060"/>
              </a:solidFill>
              <a:effectLst/>
              <a:latin typeface="+mn-lt"/>
              <a:ea typeface="+mn-ea"/>
              <a:cs typeface="Times New Roman" panose="02020603050405020304" pitchFamily="18" charset="0"/>
            </a:endParaRPr>
          </a:p>
          <a:p>
            <a:endParaRPr lang="en-US" dirty="0">
              <a:solidFill>
                <a:srgbClr val="002060"/>
              </a:solidFill>
            </a:endParaRPr>
          </a:p>
        </p:txBody>
      </p:sp>
      <p:pic>
        <p:nvPicPr>
          <p:cNvPr id="8" name="Picture 7">
            <a:extLst>
              <a:ext uri="{FF2B5EF4-FFF2-40B4-BE49-F238E27FC236}">
                <a16:creationId xmlns:a16="http://schemas.microsoft.com/office/drawing/2014/main" id="{E989F52F-639A-CB19-B7D4-5AD2D912153A}"/>
              </a:ext>
            </a:extLst>
          </p:cNvPr>
          <p:cNvPicPr>
            <a:picLocks noChangeAspect="1"/>
          </p:cNvPicPr>
          <p:nvPr/>
        </p:nvPicPr>
        <p:blipFill>
          <a:blip r:embed="rId3"/>
          <a:srcRect/>
          <a:stretch/>
        </p:blipFill>
        <p:spPr>
          <a:xfrm>
            <a:off x="985088" y="824364"/>
            <a:ext cx="6533715" cy="3681133"/>
          </a:xfrm>
          <a:prstGeom prst="rect">
            <a:avLst/>
          </a:prstGeom>
          <a:effectLst>
            <a:outerShdw blurRad="127000" dist="50800" dir="2400000" algn="ctr" rotWithShape="0">
              <a:srgbClr val="000000"/>
            </a:outerShdw>
          </a:effectLst>
        </p:spPr>
      </p:pic>
      <p:pic>
        <p:nvPicPr>
          <p:cNvPr id="2" name="Picture 1" descr="A blue letter t on a black background&#10;&#10;Description automatically generated">
            <a:extLst>
              <a:ext uri="{FF2B5EF4-FFF2-40B4-BE49-F238E27FC236}">
                <a16:creationId xmlns:a16="http://schemas.microsoft.com/office/drawing/2014/main" id="{2DB3A478-CF8E-5ABD-4CE4-FA8C66945EF7}"/>
              </a:ext>
            </a:extLst>
          </p:cNvPr>
          <p:cNvPicPr>
            <a:picLocks noChangeAspect="1"/>
          </p:cNvPicPr>
          <p:nvPr/>
        </p:nvPicPr>
        <p:blipFill>
          <a:blip r:embed="rId4"/>
          <a:stretch>
            <a:fillRect/>
          </a:stretch>
        </p:blipFill>
        <p:spPr>
          <a:xfrm>
            <a:off x="8791614" y="252907"/>
            <a:ext cx="3177445" cy="259695"/>
          </a:xfrm>
          <a:prstGeom prst="rect">
            <a:avLst/>
          </a:prstGeom>
        </p:spPr>
      </p:pic>
    </p:spTree>
    <p:extLst>
      <p:ext uri="{BB962C8B-B14F-4D97-AF65-F5344CB8AC3E}">
        <p14:creationId xmlns:p14="http://schemas.microsoft.com/office/powerpoint/2010/main" val="11446471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45EAB8-259F-9486-7E88-3E5064554E05}"/>
              </a:ext>
            </a:extLst>
          </p:cNvPr>
          <p:cNvSpPr>
            <a:spLocks noGrp="1"/>
          </p:cNvSpPr>
          <p:nvPr>
            <p:ph type="body" sz="quarter" idx="11"/>
          </p:nvPr>
        </p:nvSpPr>
        <p:spPr>
          <a:xfrm>
            <a:off x="1116432" y="1563843"/>
            <a:ext cx="9959137" cy="443861"/>
          </a:xfrm>
        </p:spPr>
        <p:txBody>
          <a:bodyPr/>
          <a:lstStyle/>
          <a:p>
            <a:r>
              <a:rPr lang="en-US" dirty="0"/>
              <a:t>Communication types: Email, SMS, and User Notifications</a:t>
            </a:r>
          </a:p>
        </p:txBody>
      </p:sp>
      <p:sp>
        <p:nvSpPr>
          <p:cNvPr id="4" name="Text Placeholder 3">
            <a:extLst>
              <a:ext uri="{FF2B5EF4-FFF2-40B4-BE49-F238E27FC236}">
                <a16:creationId xmlns:a16="http://schemas.microsoft.com/office/drawing/2014/main" id="{79C2D384-CBE4-5336-E128-D8E3A28CB40F}"/>
              </a:ext>
            </a:extLst>
          </p:cNvPr>
          <p:cNvSpPr>
            <a:spLocks noGrp="1"/>
          </p:cNvSpPr>
          <p:nvPr>
            <p:ph type="body" sz="quarter" idx="12"/>
          </p:nvPr>
        </p:nvSpPr>
        <p:spPr>
          <a:xfrm>
            <a:off x="1116431" y="2350898"/>
            <a:ext cx="9959138" cy="3697356"/>
          </a:xfrm>
        </p:spPr>
        <p:txBody>
          <a:bodyPr/>
          <a:lstStyle/>
          <a:p>
            <a:pPr>
              <a:lnSpc>
                <a:spcPct val="100000"/>
              </a:lnSpc>
              <a:spcBef>
                <a:spcPts val="0"/>
              </a:spcBef>
            </a:pPr>
            <a:r>
              <a:rPr lang="en-US" sz="2000" kern="100" dirty="0">
                <a:solidFill>
                  <a:srgbClr val="002060"/>
                </a:solidFill>
                <a:effectLst/>
                <a:ea typeface="Calibri" panose="020F0502020204030204" pitchFamily="34" charset="0"/>
                <a:cs typeface="Times New Roman" panose="02020603050405020304" pitchFamily="18" charset="0"/>
              </a:rPr>
              <a:t>Leverage this pre-qualified journey to retain prospective borrowers, educate them on loan products and the process, and encourage pre-approval or loan application completion</a:t>
            </a:r>
            <a:r>
              <a:rPr lang="en-US" sz="2000" kern="100" dirty="0">
                <a:solidFill>
                  <a:srgbClr val="002060"/>
                </a:solidFill>
                <a:ea typeface="Calibri" panose="020F0502020204030204" pitchFamily="34" charset="0"/>
                <a:cs typeface="Times New Roman" panose="02020603050405020304" pitchFamily="18" charset="0"/>
              </a:rPr>
              <a:t>. The journey begins when a loan status changes to pre-qualified but can be updated to match your organization’s needs. </a:t>
            </a:r>
            <a:r>
              <a:rPr lang="en-US" sz="2000" kern="100" dirty="0">
                <a:solidFill>
                  <a:srgbClr val="002060"/>
                </a:solidFill>
                <a:effectLst/>
                <a:ea typeface="Calibri" panose="020F0502020204030204" pitchFamily="34" charset="0"/>
                <a:cs typeface="Times New Roman" panose="02020603050405020304" pitchFamily="18" charset="0"/>
              </a:rPr>
              <a:t>Communications to the prospective borrower include 6 emails and 2 SMS. There are also 2 user notifications alerting the contact owner of the borrower’s status on the journey. </a:t>
            </a:r>
          </a:p>
          <a:p>
            <a:pPr>
              <a:lnSpc>
                <a:spcPct val="100000"/>
              </a:lnSpc>
              <a:spcBef>
                <a:spcPts val="0"/>
              </a:spcBef>
            </a:pPr>
            <a:endParaRPr lang="en-US" sz="2000" kern="100" dirty="0">
              <a:solidFill>
                <a:srgbClr val="002060"/>
              </a:solidFill>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en-US" sz="2000" kern="100" dirty="0">
                <a:solidFill>
                  <a:srgbClr val="002060"/>
                </a:solidFill>
                <a:effectLst/>
                <a:ea typeface="Calibri" panose="020F0502020204030204" pitchFamily="34" charset="0"/>
                <a:cs typeface="Times New Roman" panose="02020603050405020304" pitchFamily="18" charset="0"/>
              </a:rPr>
              <a:t>Emails in this journey can be updated to match your organization’s sales process. For example, if this step in the purchase process is called “Pre-Approval”, update the emails to reflect that. If both Pre-Qualified and Pre-Approval are part of your sales process, there are two journeys that have slightly different messaging and urgency in timing to accommodate differing process variations.</a:t>
            </a:r>
          </a:p>
          <a:p>
            <a:pPr marL="0" marR="0">
              <a:lnSpc>
                <a:spcPct val="100000"/>
              </a:lnSpc>
              <a:spcBef>
                <a:spcPts val="0"/>
              </a:spcBef>
              <a:spcAft>
                <a:spcPts val="0"/>
              </a:spcAft>
            </a:pPr>
            <a:endParaRPr lang="en-US" sz="2000" kern="100" dirty="0">
              <a:solidFill>
                <a:srgbClr val="002060"/>
              </a:solidFill>
              <a:ea typeface="Calibri" panose="020F0502020204030204" pitchFamily="34" charset="0"/>
              <a:cs typeface="Times New Roman" panose="02020603050405020304" pitchFamily="18" charset="0"/>
            </a:endParaRPr>
          </a:p>
          <a:p>
            <a:pPr>
              <a:lnSpc>
                <a:spcPct val="100000"/>
              </a:lnSpc>
              <a:spcBef>
                <a:spcPts val="0"/>
              </a:spcBef>
            </a:pPr>
            <a:r>
              <a:rPr lang="en-US" b="0" i="1" kern="100" dirty="0">
                <a:solidFill>
                  <a:srgbClr val="002060"/>
                </a:solidFill>
                <a:effectLst/>
                <a:latin typeface="+mn-lt"/>
                <a:ea typeface="+mn-ea"/>
                <a:cs typeface="Times New Roman" panose="02020603050405020304" pitchFamily="18" charset="0"/>
              </a:rPr>
              <a:t>*All communications should be reviewed prior to initiating the journey.</a:t>
            </a:r>
          </a:p>
        </p:txBody>
      </p:sp>
      <p:pic>
        <p:nvPicPr>
          <p:cNvPr id="5" name="Picture 4" descr="A blue letter t on a black background&#10;&#10;Description automatically generated">
            <a:extLst>
              <a:ext uri="{FF2B5EF4-FFF2-40B4-BE49-F238E27FC236}">
                <a16:creationId xmlns:a16="http://schemas.microsoft.com/office/drawing/2014/main" id="{0034EE2F-F8B0-BB04-3919-B98670840B33}"/>
              </a:ext>
            </a:extLst>
          </p:cNvPr>
          <p:cNvPicPr>
            <a:picLocks noChangeAspect="1"/>
          </p:cNvPicPr>
          <p:nvPr/>
        </p:nvPicPr>
        <p:blipFill>
          <a:blip r:embed="rId2"/>
          <a:stretch>
            <a:fillRect/>
          </a:stretch>
        </p:blipFill>
        <p:spPr>
          <a:xfrm>
            <a:off x="8791614" y="252907"/>
            <a:ext cx="3177445" cy="259695"/>
          </a:xfrm>
          <a:prstGeom prst="rect">
            <a:avLst/>
          </a:prstGeom>
        </p:spPr>
      </p:pic>
      <p:sp>
        <p:nvSpPr>
          <p:cNvPr id="6" name="Text Placeholder 1">
            <a:extLst>
              <a:ext uri="{FF2B5EF4-FFF2-40B4-BE49-F238E27FC236}">
                <a16:creationId xmlns:a16="http://schemas.microsoft.com/office/drawing/2014/main" id="{CF2578B7-A0D3-C354-E31D-B896EDE0FC27}"/>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Pre-Qualified Journey</a:t>
            </a:r>
          </a:p>
        </p:txBody>
      </p:sp>
    </p:spTree>
    <p:extLst>
      <p:ext uri="{BB962C8B-B14F-4D97-AF65-F5344CB8AC3E}">
        <p14:creationId xmlns:p14="http://schemas.microsoft.com/office/powerpoint/2010/main" val="2829215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2C8BFB8C-4798-5BA8-8ECF-3049525111F5}"/>
              </a:ext>
            </a:extLst>
          </p:cNvPr>
          <p:cNvSpPr txBox="1">
            <a:spLocks/>
          </p:cNvSpPr>
          <p:nvPr/>
        </p:nvSpPr>
        <p:spPr>
          <a:xfrm>
            <a:off x="6746488" y="842644"/>
            <a:ext cx="4404789" cy="5334185"/>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2280" b="0" i="0" kern="100" dirty="0">
                <a:solidFill>
                  <a:srgbClr val="002060"/>
                </a:solidFill>
                <a:effectLst/>
                <a:latin typeface="+mn-lt"/>
                <a:ea typeface="+mn-ea"/>
                <a:cs typeface="Times New Roman" panose="02020603050405020304" pitchFamily="18" charset="0"/>
              </a:rPr>
              <a:t>Journey Notes:</a:t>
            </a:r>
          </a:p>
          <a:p>
            <a:pPr marL="274320" indent="-274320" defTabSz="868680">
              <a:lnSpc>
                <a:spcPct val="100000"/>
              </a:lnSpc>
              <a:spcBef>
                <a:spcPts val="0"/>
              </a:spcBef>
              <a:buFont typeface="Wingdings" pitchFamily="2" charset="2"/>
              <a:buChar char="Ø"/>
            </a:pPr>
            <a:r>
              <a:rPr lang="en-US" b="0" i="0" kern="100" dirty="0">
                <a:solidFill>
                  <a:srgbClr val="002060"/>
                </a:solidFill>
                <a:effectLst/>
                <a:latin typeface="+mn-lt"/>
                <a:ea typeface="+mn-ea"/>
                <a:cs typeface="Times New Roman" panose="02020603050405020304" pitchFamily="18" charset="0"/>
              </a:rPr>
              <a:t>Keep emails that work for your organization, edit to meet your organization’s tone, swap with custom, or add these emails to your existing campaigns.</a:t>
            </a:r>
          </a:p>
          <a:p>
            <a:pPr marL="274320" indent="-274320" defTabSz="868680">
              <a:lnSpc>
                <a:spcPct val="100000"/>
              </a:lnSpc>
              <a:spcBef>
                <a:spcPts val="0"/>
              </a:spcBef>
              <a:buFont typeface="Wingdings" pitchFamily="2" charset="2"/>
              <a:buChar char="Ø"/>
            </a:pPr>
            <a:r>
              <a:rPr lang="en-US" kern="100" dirty="0">
                <a:solidFill>
                  <a:srgbClr val="002060"/>
                </a:solidFill>
                <a:ea typeface="Calibri" panose="020F0502020204030204" pitchFamily="34" charset="0"/>
                <a:cs typeface="Times New Roman" panose="02020603050405020304" pitchFamily="18" charset="0"/>
              </a:rPr>
              <a:t>Specific statuses of the onramps and offramps should be updated to match your organization’s loan status naming conventions or pre-qualified designations.</a:t>
            </a:r>
          </a:p>
          <a:p>
            <a:pPr marL="274320" indent="-274320" defTabSz="868680">
              <a:lnSpc>
                <a:spcPct val="100000"/>
              </a:lnSpc>
              <a:spcBef>
                <a:spcPts val="0"/>
              </a:spcBef>
              <a:buFont typeface="Wingdings" pitchFamily="2" charset="2"/>
              <a:buChar char="Ø"/>
            </a:pPr>
            <a:r>
              <a:rPr lang="en-US" kern="100" dirty="0">
                <a:solidFill>
                  <a:srgbClr val="002060"/>
                </a:solidFill>
                <a:cs typeface="Times New Roman" panose="02020603050405020304" pitchFamily="18" charset="0"/>
              </a:rPr>
              <a:t>Configure all trigger and condition components with organization specific inline conditions, contact groups, and Focused View outcomes as needed.</a:t>
            </a:r>
          </a:p>
          <a:p>
            <a:pPr defTabSz="868680">
              <a:lnSpc>
                <a:spcPct val="100000"/>
              </a:lnSpc>
              <a:spcBef>
                <a:spcPts val="0"/>
              </a:spcBef>
            </a:pPr>
            <a:endParaRPr lang="en-US" dirty="0">
              <a:solidFill>
                <a:srgbClr val="002060"/>
              </a:solidFill>
            </a:endParaRPr>
          </a:p>
        </p:txBody>
      </p:sp>
      <p:pic>
        <p:nvPicPr>
          <p:cNvPr id="2" name="Picture 1" descr="A blue letter t on a black background&#10;&#10;Description automatically generated">
            <a:extLst>
              <a:ext uri="{FF2B5EF4-FFF2-40B4-BE49-F238E27FC236}">
                <a16:creationId xmlns:a16="http://schemas.microsoft.com/office/drawing/2014/main" id="{2DB3A478-CF8E-5ABD-4CE4-FA8C66945EF7}"/>
              </a:ext>
            </a:extLst>
          </p:cNvPr>
          <p:cNvPicPr>
            <a:picLocks noChangeAspect="1"/>
          </p:cNvPicPr>
          <p:nvPr/>
        </p:nvPicPr>
        <p:blipFill>
          <a:blip r:embed="rId3"/>
          <a:stretch>
            <a:fillRect/>
          </a:stretch>
        </p:blipFill>
        <p:spPr>
          <a:xfrm>
            <a:off x="8791614" y="252907"/>
            <a:ext cx="3177445" cy="259695"/>
          </a:xfrm>
          <a:prstGeom prst="rect">
            <a:avLst/>
          </a:prstGeom>
        </p:spPr>
      </p:pic>
      <p:sp>
        <p:nvSpPr>
          <p:cNvPr id="5" name="Text Placeholder 1">
            <a:extLst>
              <a:ext uri="{FF2B5EF4-FFF2-40B4-BE49-F238E27FC236}">
                <a16:creationId xmlns:a16="http://schemas.microsoft.com/office/drawing/2014/main" id="{36E99EE9-9C24-C7FA-54B0-0EC716897190}"/>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Pre-Qualified Journey</a:t>
            </a:r>
          </a:p>
        </p:txBody>
      </p:sp>
      <p:pic>
        <p:nvPicPr>
          <p:cNvPr id="6" name="Picture 5" descr="A diagram of a computer program&#10;&#10;AI-generated content may be incorrect.">
            <a:extLst>
              <a:ext uri="{FF2B5EF4-FFF2-40B4-BE49-F238E27FC236}">
                <a16:creationId xmlns:a16="http://schemas.microsoft.com/office/drawing/2014/main" id="{6C1F6F8E-71A5-682E-273C-6CD709C7B42B}"/>
              </a:ext>
            </a:extLst>
          </p:cNvPr>
          <p:cNvPicPr>
            <a:picLocks noChangeAspect="1"/>
          </p:cNvPicPr>
          <p:nvPr/>
        </p:nvPicPr>
        <p:blipFill>
          <a:blip r:embed="rId4"/>
          <a:srcRect b="3213"/>
          <a:stretch>
            <a:fillRect/>
          </a:stretch>
        </p:blipFill>
        <p:spPr>
          <a:xfrm>
            <a:off x="545785" y="842644"/>
            <a:ext cx="6044585" cy="5797148"/>
          </a:xfrm>
          <a:prstGeom prst="rect">
            <a:avLst/>
          </a:prstGeom>
        </p:spPr>
      </p:pic>
    </p:spTree>
    <p:extLst>
      <p:ext uri="{BB962C8B-B14F-4D97-AF65-F5344CB8AC3E}">
        <p14:creationId xmlns:p14="http://schemas.microsoft.com/office/powerpoint/2010/main" val="40000958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AA47B01F-E05F-EB00-4F80-CE8DEB96BAA3}"/>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 Placeholder 1">
            <a:extLst>
              <a:ext uri="{FF2B5EF4-FFF2-40B4-BE49-F238E27FC236}">
                <a16:creationId xmlns:a16="http://schemas.microsoft.com/office/drawing/2014/main" id="{E7C2F5F1-C8D1-0B94-DDB6-457452A5A0C4}"/>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Pre-Qualified Journey</a:t>
            </a:r>
          </a:p>
        </p:txBody>
      </p:sp>
      <p:sp>
        <p:nvSpPr>
          <p:cNvPr id="2" name="Text Placeholder 3">
            <a:extLst>
              <a:ext uri="{FF2B5EF4-FFF2-40B4-BE49-F238E27FC236}">
                <a16:creationId xmlns:a16="http://schemas.microsoft.com/office/drawing/2014/main" id="{22C62CA7-6220-EEEC-9DEA-446A72138E23}"/>
              </a:ext>
            </a:extLst>
          </p:cNvPr>
          <p:cNvSpPr txBox="1">
            <a:spLocks/>
          </p:cNvSpPr>
          <p:nvPr/>
        </p:nvSpPr>
        <p:spPr>
          <a:xfrm>
            <a:off x="4438649" y="910764"/>
            <a:ext cx="7530410" cy="6703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sz="1600" b="0" i="0" kern="100" dirty="0">
                <a:solidFill>
                  <a:srgbClr val="002060"/>
                </a:solidFill>
                <a:effectLst/>
                <a:latin typeface="+mn-lt"/>
                <a:ea typeface="+mn-ea"/>
                <a:cs typeface="Times New Roman" panose="02020603050405020304" pitchFamily="18" charset="0"/>
              </a:rPr>
              <a:t>Email Subject Line: </a:t>
            </a:r>
            <a:r>
              <a:rPr lang="en-US" sz="1600" kern="100" dirty="0">
                <a:solidFill>
                  <a:srgbClr val="002060"/>
                </a:solidFill>
                <a:cs typeface="Times New Roman" panose="02020603050405020304" pitchFamily="18" charset="0"/>
              </a:rPr>
              <a:t>You're pre-qualified for a mortgage. Congrats!</a:t>
            </a:r>
          </a:p>
        </p:txBody>
      </p:sp>
      <p:sp>
        <p:nvSpPr>
          <p:cNvPr id="5" name="TextBox 4">
            <a:extLst>
              <a:ext uri="{FF2B5EF4-FFF2-40B4-BE49-F238E27FC236}">
                <a16:creationId xmlns:a16="http://schemas.microsoft.com/office/drawing/2014/main" id="{C9A348E8-F766-D59A-AAA7-E2D25FDEA1F2}"/>
              </a:ext>
            </a:extLst>
          </p:cNvPr>
          <p:cNvSpPr txBox="1"/>
          <p:nvPr/>
        </p:nvSpPr>
        <p:spPr>
          <a:xfrm>
            <a:off x="4438649" y="1314450"/>
            <a:ext cx="7530410" cy="3170099"/>
          </a:xfrm>
          <a:prstGeom prst="rect">
            <a:avLst/>
          </a:prstGeom>
          <a:noFill/>
        </p:spPr>
        <p:txBody>
          <a:bodyPr wrap="square" rtlCol="0">
            <a:spAutoFit/>
          </a:bodyPr>
          <a:lstStyle/>
          <a:p>
            <a:r>
              <a:rPr lang="en-US" sz="1000" dirty="0">
                <a:solidFill>
                  <a:srgbClr val="002060"/>
                </a:solidFill>
              </a:rPr>
              <a:t>Hello {{</a:t>
            </a:r>
            <a:r>
              <a:rPr lang="en-US" sz="1000" dirty="0" err="1">
                <a:solidFill>
                  <a:srgbClr val="002060"/>
                </a:solidFill>
              </a:rPr>
              <a:t>recipient.f_name</a:t>
            </a:r>
            <a:r>
              <a:rPr lang="en-US" sz="1000" dirty="0">
                <a:solidFill>
                  <a:srgbClr val="002060"/>
                </a:solidFill>
              </a:rPr>
              <a:t>}},</a:t>
            </a:r>
          </a:p>
          <a:p>
            <a:endParaRPr lang="en-US" sz="1000" dirty="0">
              <a:solidFill>
                <a:srgbClr val="002060"/>
              </a:solidFill>
            </a:endParaRPr>
          </a:p>
          <a:p>
            <a:r>
              <a:rPr lang="en-US" sz="1000" dirty="0">
                <a:solidFill>
                  <a:srgbClr val="002060"/>
                </a:solidFill>
              </a:rPr>
              <a:t>I'm pleased to inform you that, based on the information you provided, you've pre-qualified for home financing.</a:t>
            </a:r>
          </a:p>
          <a:p>
            <a:endParaRPr lang="en-US" sz="1000" dirty="0">
              <a:solidFill>
                <a:srgbClr val="002060"/>
              </a:solidFill>
            </a:endParaRPr>
          </a:p>
          <a:p>
            <a:r>
              <a:rPr lang="en-US" sz="1000" dirty="0">
                <a:solidFill>
                  <a:srgbClr val="002060"/>
                </a:solidFill>
              </a:rPr>
              <a:t>Your pre-qualification is an estimate of your potential buying power. This helps you in a variety of ways:</a:t>
            </a:r>
          </a:p>
          <a:p>
            <a:endParaRPr lang="en-US" sz="1000" dirty="0">
              <a:solidFill>
                <a:srgbClr val="002060"/>
              </a:solidFill>
            </a:endParaRPr>
          </a:p>
          <a:p>
            <a:pPr marL="171450" indent="-171450">
              <a:buFont typeface="Arial" panose="020B0604020202020204" pitchFamily="34" charset="0"/>
              <a:buChar char="•"/>
            </a:pPr>
            <a:r>
              <a:rPr lang="en-US" sz="1000" dirty="0">
                <a:solidFill>
                  <a:srgbClr val="002060"/>
                </a:solidFill>
              </a:rPr>
              <a:t>You know how much home you can afford, so you can concentrate on viewing properties within your price range.</a:t>
            </a:r>
          </a:p>
          <a:p>
            <a:pPr marL="171450" indent="-171450">
              <a:buFont typeface="Arial" panose="020B0604020202020204" pitchFamily="34" charset="0"/>
              <a:buChar char="•"/>
            </a:pPr>
            <a:r>
              <a:rPr lang="en-US" sz="1000" dirty="0">
                <a:solidFill>
                  <a:srgbClr val="002060"/>
                </a:solidFill>
              </a:rPr>
              <a:t>You'll be ready to move forward when you find the right home.</a:t>
            </a:r>
          </a:p>
          <a:p>
            <a:pPr marL="171450" indent="-171450">
              <a:buFont typeface="Arial" panose="020B0604020202020204" pitchFamily="34" charset="0"/>
              <a:buChar char="•"/>
            </a:pPr>
            <a:r>
              <a:rPr lang="en-US" sz="1000" dirty="0">
                <a:solidFill>
                  <a:srgbClr val="002060"/>
                </a:solidFill>
              </a:rPr>
              <a:t>You have the backing of a trusted lending partner who will answer your questions quickly, and in everyday language.</a:t>
            </a:r>
          </a:p>
          <a:p>
            <a:endParaRPr lang="en-US" sz="1000" dirty="0">
              <a:solidFill>
                <a:srgbClr val="002060"/>
              </a:solidFill>
            </a:endParaRPr>
          </a:p>
          <a:p>
            <a:r>
              <a:rPr lang="en-US" sz="1000" dirty="0">
                <a:solidFill>
                  <a:srgbClr val="002060"/>
                </a:solidFill>
              </a:rPr>
              <a:t>Thank you for choosing me to assist with the first step of your home financing journey. When you're ready to apply for a mortgage, or have questions, contact me.</a:t>
            </a:r>
          </a:p>
          <a:p>
            <a:endParaRPr lang="en-US" sz="1000" dirty="0">
              <a:solidFill>
                <a:srgbClr val="002060"/>
              </a:solidFill>
            </a:endParaRPr>
          </a:p>
          <a:p>
            <a:pPr marL="171450" indent="-171450">
              <a:buFont typeface="Arial" panose="020B0604020202020204" pitchFamily="34" charset="0"/>
              <a:buChar char="•"/>
            </a:pPr>
            <a:r>
              <a:rPr lang="en-US" sz="1000" dirty="0">
                <a:solidFill>
                  <a:srgbClr val="002060"/>
                </a:solidFill>
              </a:rPr>
              <a:t>Phone: {{</a:t>
            </a:r>
            <a:r>
              <a:rPr lang="en-US" sz="1000" dirty="0" err="1">
                <a:solidFill>
                  <a:srgbClr val="002060"/>
                </a:solidFill>
              </a:rPr>
              <a:t>sender.phone_cell</a:t>
            </a:r>
            <a:r>
              <a:rPr lang="en-US" sz="1000" dirty="0">
                <a:solidFill>
                  <a:srgbClr val="002060"/>
                </a:solidFill>
              </a:rPr>
              <a:t>}}</a:t>
            </a:r>
          </a:p>
          <a:p>
            <a:pPr marL="171450" indent="-171450">
              <a:buFont typeface="Arial" panose="020B0604020202020204" pitchFamily="34" charset="0"/>
              <a:buChar char="•"/>
            </a:pPr>
            <a:r>
              <a:rPr lang="en-US" sz="1000" dirty="0">
                <a:solidFill>
                  <a:srgbClr val="002060"/>
                </a:solidFill>
              </a:rPr>
              <a:t>Email: {{</a:t>
            </a:r>
            <a:r>
              <a:rPr lang="en-US" sz="1000" dirty="0" err="1">
                <a:solidFill>
                  <a:srgbClr val="002060"/>
                </a:solidFill>
              </a:rPr>
              <a:t>sender.email</a:t>
            </a:r>
            <a:r>
              <a:rPr lang="en-US" sz="1000" dirty="0">
                <a:solidFill>
                  <a:srgbClr val="002060"/>
                </a:solidFill>
              </a:rPr>
              <a:t>}}</a:t>
            </a:r>
          </a:p>
          <a:p>
            <a:pPr marL="171450" indent="-171450">
              <a:buFont typeface="Arial" panose="020B0604020202020204" pitchFamily="34" charset="0"/>
              <a:buChar char="•"/>
            </a:pPr>
            <a:r>
              <a:rPr lang="en-US" sz="1000" dirty="0">
                <a:solidFill>
                  <a:srgbClr val="002060"/>
                </a:solidFill>
              </a:rPr>
              <a:t>Office: {{</a:t>
            </a:r>
            <a:r>
              <a:rPr lang="en-US" sz="1000" dirty="0" err="1">
                <a:solidFill>
                  <a:srgbClr val="002060"/>
                </a:solidFill>
              </a:rPr>
              <a:t>sender.phone_office</a:t>
            </a:r>
            <a:r>
              <a:rPr lang="en-US" sz="1000" dirty="0">
                <a:solidFill>
                  <a:srgbClr val="002060"/>
                </a:solidFill>
              </a:rPr>
              <a:t>}}</a:t>
            </a:r>
          </a:p>
          <a:p>
            <a:endParaRPr lang="en-US" sz="1000" dirty="0">
              <a:solidFill>
                <a:srgbClr val="002060"/>
              </a:solidFill>
            </a:endParaRPr>
          </a:p>
          <a:p>
            <a:r>
              <a:rPr lang="en-US" sz="1000" dirty="0">
                <a:solidFill>
                  <a:srgbClr val="002060"/>
                </a:solidFill>
              </a:rPr>
              <a:t>Best regards,</a:t>
            </a:r>
          </a:p>
          <a:p>
            <a:endParaRPr lang="en-US" sz="1000" dirty="0">
              <a:solidFill>
                <a:srgbClr val="002060"/>
              </a:solidFill>
            </a:endParaRPr>
          </a:p>
          <a:p>
            <a:r>
              <a:rPr lang="en-US" sz="1000" dirty="0">
                <a:solidFill>
                  <a:srgbClr val="002060"/>
                </a:solidFill>
              </a:rPr>
              <a:t>{{</a:t>
            </a:r>
            <a:r>
              <a:rPr lang="en-US" sz="1000" dirty="0" err="1">
                <a:solidFill>
                  <a:srgbClr val="002060"/>
                </a:solidFill>
              </a:rPr>
              <a:t>sender.f_name</a:t>
            </a:r>
            <a:r>
              <a:rPr lang="en-US" sz="1000" dirty="0">
                <a:solidFill>
                  <a:srgbClr val="002060"/>
                </a:solidFill>
              </a:rPr>
              <a:t>}}</a:t>
            </a:r>
          </a:p>
        </p:txBody>
      </p:sp>
      <p:pic>
        <p:nvPicPr>
          <p:cNvPr id="9" name="Picture 8" descr="A screenshot of a home&#10;&#10;AI-generated content may be incorrect.">
            <a:extLst>
              <a:ext uri="{FF2B5EF4-FFF2-40B4-BE49-F238E27FC236}">
                <a16:creationId xmlns:a16="http://schemas.microsoft.com/office/drawing/2014/main" id="{432E4C6F-C589-486C-5ABA-885CA65EC06B}"/>
              </a:ext>
            </a:extLst>
          </p:cNvPr>
          <p:cNvPicPr>
            <a:picLocks noChangeAspect="1"/>
          </p:cNvPicPr>
          <p:nvPr/>
        </p:nvPicPr>
        <p:blipFill>
          <a:blip r:embed="rId4"/>
          <a:stretch>
            <a:fillRect/>
          </a:stretch>
        </p:blipFill>
        <p:spPr>
          <a:xfrm>
            <a:off x="613318" y="910764"/>
            <a:ext cx="3368132" cy="5786278"/>
          </a:xfrm>
          <a:prstGeom prst="rect">
            <a:avLst/>
          </a:prstGeom>
          <a:effectLst>
            <a:outerShdw blurRad="127000" dist="50800" dir="2400000" algn="ctr" rotWithShape="0">
              <a:srgbClr val="000000"/>
            </a:outerShdw>
          </a:effectLst>
        </p:spPr>
      </p:pic>
    </p:spTree>
    <p:extLst>
      <p:ext uri="{BB962C8B-B14F-4D97-AF65-F5344CB8AC3E}">
        <p14:creationId xmlns:p14="http://schemas.microsoft.com/office/powerpoint/2010/main" val="1199019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5B56F-384D-1B95-F5D1-E289FC36EAD3}"/>
            </a:ext>
          </a:extLst>
        </p:cNvPr>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4E57043C-04B1-0FD2-334C-3A45A94DDAC9}"/>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 Placeholder 1">
            <a:extLst>
              <a:ext uri="{FF2B5EF4-FFF2-40B4-BE49-F238E27FC236}">
                <a16:creationId xmlns:a16="http://schemas.microsoft.com/office/drawing/2014/main" id="{E6387FC3-C06A-EB8D-102C-06041B12606C}"/>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Pre-Qualified Journey</a:t>
            </a:r>
          </a:p>
        </p:txBody>
      </p:sp>
      <p:sp>
        <p:nvSpPr>
          <p:cNvPr id="2" name="Text Placeholder 3">
            <a:extLst>
              <a:ext uri="{FF2B5EF4-FFF2-40B4-BE49-F238E27FC236}">
                <a16:creationId xmlns:a16="http://schemas.microsoft.com/office/drawing/2014/main" id="{71B25DEE-0D7F-E4B5-A94E-E27EAD094515}"/>
              </a:ext>
            </a:extLst>
          </p:cNvPr>
          <p:cNvSpPr txBox="1">
            <a:spLocks/>
          </p:cNvSpPr>
          <p:nvPr/>
        </p:nvSpPr>
        <p:spPr>
          <a:xfrm>
            <a:off x="4438649" y="910764"/>
            <a:ext cx="7530410" cy="6703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sz="1600" b="0" i="0" kern="100" dirty="0">
                <a:solidFill>
                  <a:srgbClr val="002060"/>
                </a:solidFill>
                <a:effectLst/>
                <a:latin typeface="+mn-lt"/>
                <a:ea typeface="+mn-ea"/>
                <a:cs typeface="Times New Roman" panose="02020603050405020304" pitchFamily="18" charset="0"/>
              </a:rPr>
              <a:t>Email Subject Line: </a:t>
            </a:r>
            <a:r>
              <a:rPr lang="en-US" sz="1600" kern="100" dirty="0">
                <a:solidFill>
                  <a:srgbClr val="002060"/>
                </a:solidFill>
                <a:cs typeface="Times New Roman" panose="02020603050405020304" pitchFamily="18" charset="0"/>
              </a:rPr>
              <a:t>FHA, VA or conventional loan? Let’s find your match.</a:t>
            </a:r>
          </a:p>
        </p:txBody>
      </p:sp>
      <p:sp>
        <p:nvSpPr>
          <p:cNvPr id="5" name="TextBox 4">
            <a:extLst>
              <a:ext uri="{FF2B5EF4-FFF2-40B4-BE49-F238E27FC236}">
                <a16:creationId xmlns:a16="http://schemas.microsoft.com/office/drawing/2014/main" id="{C28FC0A3-69B6-87FA-A1C6-FB592DEF4BA7}"/>
              </a:ext>
            </a:extLst>
          </p:cNvPr>
          <p:cNvSpPr txBox="1"/>
          <p:nvPr/>
        </p:nvSpPr>
        <p:spPr>
          <a:xfrm>
            <a:off x="4438649" y="1314450"/>
            <a:ext cx="7530410" cy="5170646"/>
          </a:xfrm>
          <a:prstGeom prst="rect">
            <a:avLst/>
          </a:prstGeom>
          <a:noFill/>
        </p:spPr>
        <p:txBody>
          <a:bodyPr wrap="square" rtlCol="0">
            <a:spAutoFit/>
          </a:bodyPr>
          <a:lstStyle/>
          <a:p>
            <a:r>
              <a:rPr lang="en-US" sz="1000" dirty="0">
                <a:solidFill>
                  <a:srgbClr val="002060"/>
                </a:solidFill>
              </a:rPr>
              <a:t>Hello {{</a:t>
            </a:r>
            <a:r>
              <a:rPr lang="en-US" sz="1000" dirty="0" err="1">
                <a:solidFill>
                  <a:srgbClr val="002060"/>
                </a:solidFill>
              </a:rPr>
              <a:t>recipient.f_name</a:t>
            </a:r>
            <a:r>
              <a:rPr lang="en-US" sz="1000" dirty="0">
                <a:solidFill>
                  <a:srgbClr val="002060"/>
                </a:solidFill>
              </a:rPr>
              <a:t>}},</a:t>
            </a:r>
          </a:p>
          <a:p>
            <a:endParaRPr lang="en-US" sz="1000" dirty="0">
              <a:solidFill>
                <a:srgbClr val="002060"/>
              </a:solidFill>
            </a:endParaRPr>
          </a:p>
          <a:p>
            <a:r>
              <a:rPr lang="en-US" sz="1000" dirty="0">
                <a:solidFill>
                  <a:srgbClr val="002060"/>
                </a:solidFill>
              </a:rPr>
              <a:t>Now that you're pre-qualified for a mortgage, you may be wondering which type of loan could be the best fit with your budget, income and credit score.</a:t>
            </a:r>
          </a:p>
          <a:p>
            <a:endParaRPr lang="en-US" sz="1000" dirty="0">
              <a:solidFill>
                <a:srgbClr val="002060"/>
              </a:solidFill>
            </a:endParaRPr>
          </a:p>
          <a:p>
            <a:r>
              <a:rPr lang="en-US" sz="1000" dirty="0">
                <a:solidFill>
                  <a:srgbClr val="002060"/>
                </a:solidFill>
              </a:rPr>
              <a:t>Here are the basics of the most popular mortgage programs.</a:t>
            </a:r>
          </a:p>
          <a:p>
            <a:endParaRPr lang="en-US" sz="1000" dirty="0">
              <a:solidFill>
                <a:srgbClr val="002060"/>
              </a:solidFill>
            </a:endParaRPr>
          </a:p>
          <a:p>
            <a:r>
              <a:rPr lang="en-US" sz="1000" b="1" dirty="0">
                <a:solidFill>
                  <a:srgbClr val="002060"/>
                </a:solidFill>
              </a:rPr>
              <a:t>Conventional Loans:</a:t>
            </a:r>
          </a:p>
          <a:p>
            <a:pPr marL="171450" indent="-171450">
              <a:buFont typeface="Arial" panose="020B0604020202020204" pitchFamily="34" charset="0"/>
              <a:buChar char="•"/>
            </a:pPr>
            <a:r>
              <a:rPr lang="en-US" sz="1000" dirty="0">
                <a:solidFill>
                  <a:srgbClr val="002060"/>
                </a:solidFill>
              </a:rPr>
              <a:t>Down payments from 3% to 20%</a:t>
            </a:r>
          </a:p>
          <a:p>
            <a:pPr marL="171450" indent="-171450">
              <a:buFont typeface="Arial" panose="020B0604020202020204" pitchFamily="34" charset="0"/>
              <a:buChar char="•"/>
            </a:pPr>
            <a:r>
              <a:rPr lang="en-US" sz="1000" dirty="0">
                <a:solidFill>
                  <a:srgbClr val="002060"/>
                </a:solidFill>
              </a:rPr>
              <a:t>Potentially lower long-term costs</a:t>
            </a:r>
          </a:p>
          <a:p>
            <a:pPr marL="171450" indent="-171450">
              <a:buFont typeface="Arial" panose="020B0604020202020204" pitchFamily="34" charset="0"/>
              <a:buChar char="•"/>
            </a:pPr>
            <a:r>
              <a:rPr lang="en-US" sz="1000" dirty="0">
                <a:solidFill>
                  <a:srgbClr val="002060"/>
                </a:solidFill>
              </a:rPr>
              <a:t>Various terms may be available</a:t>
            </a:r>
          </a:p>
          <a:p>
            <a:endParaRPr lang="en-US" sz="1000" dirty="0">
              <a:solidFill>
                <a:srgbClr val="002060"/>
              </a:solidFill>
            </a:endParaRPr>
          </a:p>
          <a:p>
            <a:r>
              <a:rPr lang="en-US" sz="1000" b="1" dirty="0">
                <a:solidFill>
                  <a:srgbClr val="002060"/>
                </a:solidFill>
              </a:rPr>
              <a:t>FHA Loans:</a:t>
            </a:r>
          </a:p>
          <a:p>
            <a:pPr marL="171450" indent="-171450">
              <a:buFont typeface="Arial" panose="020B0604020202020204" pitchFamily="34" charset="0"/>
              <a:buChar char="•"/>
            </a:pPr>
            <a:r>
              <a:rPr lang="en-US" sz="1000" dirty="0">
                <a:solidFill>
                  <a:srgbClr val="002060"/>
                </a:solidFill>
              </a:rPr>
              <a:t>Down payments as low as 3.5%</a:t>
            </a:r>
          </a:p>
          <a:p>
            <a:pPr marL="171450" indent="-171450">
              <a:buFont typeface="Arial" panose="020B0604020202020204" pitchFamily="34" charset="0"/>
              <a:buChar char="•"/>
            </a:pPr>
            <a:r>
              <a:rPr lang="en-US" sz="1000" dirty="0">
                <a:solidFill>
                  <a:srgbClr val="002060"/>
                </a:solidFill>
              </a:rPr>
              <a:t>Flexible credit requirements</a:t>
            </a:r>
          </a:p>
          <a:p>
            <a:pPr marL="171450" indent="-171450">
              <a:buFont typeface="Arial" panose="020B0604020202020204" pitchFamily="34" charset="0"/>
              <a:buChar char="•"/>
            </a:pPr>
            <a:r>
              <a:rPr lang="en-US" sz="1000" dirty="0">
                <a:solidFill>
                  <a:srgbClr val="002060"/>
                </a:solidFill>
              </a:rPr>
              <a:t>Popular with first-time buyers</a:t>
            </a:r>
          </a:p>
          <a:p>
            <a:endParaRPr lang="en-US" sz="1000" dirty="0">
              <a:solidFill>
                <a:srgbClr val="002060"/>
              </a:solidFill>
            </a:endParaRPr>
          </a:p>
          <a:p>
            <a:r>
              <a:rPr lang="en-US" sz="1000" b="1" dirty="0">
                <a:solidFill>
                  <a:srgbClr val="002060"/>
                </a:solidFill>
              </a:rPr>
              <a:t>VA Loans (for eligible veterans and active service members):</a:t>
            </a:r>
          </a:p>
          <a:p>
            <a:pPr marL="171450" indent="-171450">
              <a:buFont typeface="Arial" panose="020B0604020202020204" pitchFamily="34" charset="0"/>
              <a:buChar char="•"/>
            </a:pPr>
            <a:r>
              <a:rPr lang="en-US" sz="1000" dirty="0">
                <a:solidFill>
                  <a:srgbClr val="002060"/>
                </a:solidFill>
              </a:rPr>
              <a:t>No down payment required</a:t>
            </a:r>
          </a:p>
          <a:p>
            <a:pPr marL="171450" indent="-171450">
              <a:buFont typeface="Arial" panose="020B0604020202020204" pitchFamily="34" charset="0"/>
              <a:buChar char="•"/>
            </a:pPr>
            <a:r>
              <a:rPr lang="en-US" sz="1000" dirty="0">
                <a:solidFill>
                  <a:srgbClr val="002060"/>
                </a:solidFill>
              </a:rPr>
              <a:t>Competitive interest rates</a:t>
            </a:r>
          </a:p>
          <a:p>
            <a:pPr marL="171450" indent="-171450">
              <a:buFont typeface="Arial" panose="020B0604020202020204" pitchFamily="34" charset="0"/>
              <a:buChar char="•"/>
            </a:pPr>
            <a:r>
              <a:rPr lang="en-US" sz="1000" dirty="0">
                <a:solidFill>
                  <a:srgbClr val="002060"/>
                </a:solidFill>
              </a:rPr>
              <a:t>Designed to reward your military service</a:t>
            </a:r>
          </a:p>
          <a:p>
            <a:endParaRPr lang="en-US" sz="1000" dirty="0">
              <a:solidFill>
                <a:srgbClr val="002060"/>
              </a:solidFill>
            </a:endParaRPr>
          </a:p>
          <a:p>
            <a:endParaRPr lang="en-US" sz="1000" dirty="0">
              <a:solidFill>
                <a:srgbClr val="002060"/>
              </a:solidFill>
            </a:endParaRPr>
          </a:p>
          <a:p>
            <a:r>
              <a:rPr lang="en-US" sz="1000" dirty="0">
                <a:solidFill>
                  <a:srgbClr val="002060"/>
                </a:solidFill>
              </a:rPr>
              <a:t>The right loan program can make home ownership truly affordable while improving your long-term financial outlook. I'd love to walk through these with you, so you'll see which one will work best for you.</a:t>
            </a:r>
          </a:p>
          <a:p>
            <a:endParaRPr lang="en-US" sz="1000" dirty="0">
              <a:solidFill>
                <a:srgbClr val="002060"/>
              </a:solidFill>
            </a:endParaRPr>
          </a:p>
          <a:p>
            <a:r>
              <a:rPr lang="en-US" sz="1000" b="1" dirty="0">
                <a:solidFill>
                  <a:srgbClr val="002060"/>
                </a:solidFill>
              </a:rPr>
              <a:t>Ready to explore your options? </a:t>
            </a:r>
            <a:r>
              <a:rPr lang="en-US" sz="1000" dirty="0">
                <a:solidFill>
                  <a:srgbClr val="002060"/>
                </a:solidFill>
              </a:rPr>
              <a:t>Give me a call at {{</a:t>
            </a:r>
            <a:r>
              <a:rPr lang="en-US" sz="1000" dirty="0" err="1">
                <a:solidFill>
                  <a:srgbClr val="002060"/>
                </a:solidFill>
              </a:rPr>
              <a:t>sender.phone_cell</a:t>
            </a:r>
            <a:r>
              <a:rPr lang="en-US" sz="1000" dirty="0">
                <a:solidFill>
                  <a:srgbClr val="002060"/>
                </a:solidFill>
              </a:rPr>
              <a:t>}}. There's no obligation – just helpful information to guide your decision-making.</a:t>
            </a:r>
          </a:p>
          <a:p>
            <a:endParaRPr lang="en-US" sz="1000" dirty="0">
              <a:solidFill>
                <a:srgbClr val="002060"/>
              </a:solidFill>
            </a:endParaRPr>
          </a:p>
          <a:p>
            <a:r>
              <a:rPr lang="en-US" sz="1000" dirty="0">
                <a:solidFill>
                  <a:srgbClr val="002060"/>
                </a:solidFill>
              </a:rPr>
              <a:t>Best,</a:t>
            </a:r>
          </a:p>
          <a:p>
            <a:endParaRPr lang="en-US" sz="1000" dirty="0">
              <a:solidFill>
                <a:srgbClr val="002060"/>
              </a:solidFill>
            </a:endParaRPr>
          </a:p>
          <a:p>
            <a:r>
              <a:rPr lang="en-US" sz="1000" dirty="0">
                <a:solidFill>
                  <a:srgbClr val="002060"/>
                </a:solidFill>
              </a:rPr>
              <a:t>{{</a:t>
            </a:r>
            <a:r>
              <a:rPr lang="en-US" sz="1000" dirty="0" err="1">
                <a:solidFill>
                  <a:srgbClr val="002060"/>
                </a:solidFill>
              </a:rPr>
              <a:t>sender.f_name</a:t>
            </a:r>
            <a:r>
              <a:rPr lang="en-US" sz="1000" dirty="0">
                <a:solidFill>
                  <a:srgbClr val="002060"/>
                </a:solidFill>
              </a:rPr>
              <a:t>}}</a:t>
            </a:r>
          </a:p>
        </p:txBody>
      </p:sp>
      <p:pic>
        <p:nvPicPr>
          <p:cNvPr id="9" name="Picture 8" descr="A white paper with black text&#10;&#10;AI-generated content may be incorrect.">
            <a:extLst>
              <a:ext uri="{FF2B5EF4-FFF2-40B4-BE49-F238E27FC236}">
                <a16:creationId xmlns:a16="http://schemas.microsoft.com/office/drawing/2014/main" id="{E69AEF02-FAB6-6E1D-6999-139B24CBF6B4}"/>
              </a:ext>
            </a:extLst>
          </p:cNvPr>
          <p:cNvPicPr>
            <a:picLocks noChangeAspect="1"/>
          </p:cNvPicPr>
          <p:nvPr/>
        </p:nvPicPr>
        <p:blipFill>
          <a:blip r:embed="rId4"/>
          <a:stretch>
            <a:fillRect/>
          </a:stretch>
        </p:blipFill>
        <p:spPr>
          <a:xfrm>
            <a:off x="613318" y="910763"/>
            <a:ext cx="2872832" cy="5819326"/>
          </a:xfrm>
          <a:prstGeom prst="rect">
            <a:avLst/>
          </a:prstGeom>
          <a:effectLst>
            <a:outerShdw blurRad="127000" dist="50800" dir="2400000" algn="ctr" rotWithShape="0">
              <a:srgbClr val="000000"/>
            </a:outerShdw>
          </a:effectLst>
        </p:spPr>
      </p:pic>
    </p:spTree>
    <p:extLst>
      <p:ext uri="{BB962C8B-B14F-4D97-AF65-F5344CB8AC3E}">
        <p14:creationId xmlns:p14="http://schemas.microsoft.com/office/powerpoint/2010/main" val="19516566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A86F6-68AF-7190-93D1-2D326EEB414B}"/>
            </a:ext>
          </a:extLst>
        </p:cNvPr>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A81E45EE-760D-A4AA-AF09-8D6F6DAD5F4A}"/>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 Placeholder 1">
            <a:extLst>
              <a:ext uri="{FF2B5EF4-FFF2-40B4-BE49-F238E27FC236}">
                <a16:creationId xmlns:a16="http://schemas.microsoft.com/office/drawing/2014/main" id="{CBD51769-7AE3-5D60-D911-61ABA8F8FE7A}"/>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Pre-Qualified Journey</a:t>
            </a:r>
          </a:p>
        </p:txBody>
      </p:sp>
      <p:sp>
        <p:nvSpPr>
          <p:cNvPr id="2" name="Text Placeholder 3">
            <a:extLst>
              <a:ext uri="{FF2B5EF4-FFF2-40B4-BE49-F238E27FC236}">
                <a16:creationId xmlns:a16="http://schemas.microsoft.com/office/drawing/2014/main" id="{6AB7FF81-06E2-8406-D8A3-232CAD6977A9}"/>
              </a:ext>
            </a:extLst>
          </p:cNvPr>
          <p:cNvSpPr txBox="1">
            <a:spLocks/>
          </p:cNvSpPr>
          <p:nvPr/>
        </p:nvSpPr>
        <p:spPr>
          <a:xfrm>
            <a:off x="4438649" y="910764"/>
            <a:ext cx="7530410" cy="6703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sz="1600" b="0" i="0" kern="100" dirty="0">
                <a:solidFill>
                  <a:srgbClr val="002060"/>
                </a:solidFill>
                <a:effectLst/>
                <a:latin typeface="+mn-lt"/>
                <a:ea typeface="+mn-ea"/>
                <a:cs typeface="Times New Roman" panose="02020603050405020304" pitchFamily="18" charset="0"/>
              </a:rPr>
              <a:t>Email Subject Line: </a:t>
            </a:r>
            <a:r>
              <a:rPr lang="en-US" sz="1600" kern="100" dirty="0">
                <a:solidFill>
                  <a:srgbClr val="002060"/>
                </a:solidFill>
                <a:cs typeface="Times New Roman" panose="02020603050405020304" pitchFamily="18" charset="0"/>
              </a:rPr>
              <a:t>Why sellers prefer pre-approved buyers.</a:t>
            </a:r>
          </a:p>
        </p:txBody>
      </p:sp>
      <p:sp>
        <p:nvSpPr>
          <p:cNvPr id="5" name="TextBox 4">
            <a:extLst>
              <a:ext uri="{FF2B5EF4-FFF2-40B4-BE49-F238E27FC236}">
                <a16:creationId xmlns:a16="http://schemas.microsoft.com/office/drawing/2014/main" id="{4401B324-21C9-7C84-9118-92C51A972330}"/>
              </a:ext>
            </a:extLst>
          </p:cNvPr>
          <p:cNvSpPr txBox="1"/>
          <p:nvPr/>
        </p:nvSpPr>
        <p:spPr>
          <a:xfrm>
            <a:off x="4438649" y="1314450"/>
            <a:ext cx="7530410" cy="4862870"/>
          </a:xfrm>
          <a:prstGeom prst="rect">
            <a:avLst/>
          </a:prstGeom>
          <a:noFill/>
        </p:spPr>
        <p:txBody>
          <a:bodyPr wrap="square" rtlCol="0">
            <a:spAutoFit/>
          </a:bodyPr>
          <a:lstStyle/>
          <a:p>
            <a:r>
              <a:rPr lang="en-US" sz="1000" dirty="0">
                <a:solidFill>
                  <a:srgbClr val="002060"/>
                </a:solidFill>
              </a:rPr>
              <a:t>Hello {{</a:t>
            </a:r>
            <a:r>
              <a:rPr lang="en-US" sz="1000" dirty="0" err="1">
                <a:solidFill>
                  <a:srgbClr val="002060"/>
                </a:solidFill>
              </a:rPr>
              <a:t>recipient.f_name</a:t>
            </a:r>
            <a:r>
              <a:rPr lang="en-US" sz="1000" dirty="0">
                <a:solidFill>
                  <a:srgbClr val="002060"/>
                </a:solidFill>
              </a:rPr>
              <a:t>}},</a:t>
            </a:r>
          </a:p>
          <a:p>
            <a:endParaRPr lang="en-US" sz="1000" dirty="0">
              <a:solidFill>
                <a:srgbClr val="002060"/>
              </a:solidFill>
            </a:endParaRPr>
          </a:p>
          <a:p>
            <a:r>
              <a:rPr lang="en-US" sz="1000" dirty="0">
                <a:solidFill>
                  <a:srgbClr val="002060"/>
                </a:solidFill>
              </a:rPr>
              <a:t>If you're doing your home buying homework online, you've probably spotted the phrase "pre-approved for financing" or similar. Being pre-qualified isn't the same as being pre-approved, but it's easy to confuse the two as they sound similar. </a:t>
            </a:r>
          </a:p>
          <a:p>
            <a:endParaRPr lang="en-US" sz="1000" dirty="0">
              <a:solidFill>
                <a:srgbClr val="002060"/>
              </a:solidFill>
            </a:endParaRPr>
          </a:p>
          <a:p>
            <a:r>
              <a:rPr lang="en-US" sz="1000" b="1" dirty="0">
                <a:solidFill>
                  <a:srgbClr val="002060"/>
                </a:solidFill>
              </a:rPr>
              <a:t>Your current pre-qualification:</a:t>
            </a:r>
          </a:p>
          <a:p>
            <a:pPr marL="171450" indent="-171450">
              <a:buFont typeface="Arial" panose="020B0604020202020204" pitchFamily="34" charset="0"/>
              <a:buChar char="•"/>
            </a:pPr>
            <a:r>
              <a:rPr lang="en-US" sz="1000" dirty="0">
                <a:solidFill>
                  <a:srgbClr val="002060"/>
                </a:solidFill>
              </a:rPr>
              <a:t>Is based on the financial information you provided</a:t>
            </a:r>
          </a:p>
          <a:p>
            <a:pPr marL="171450" indent="-171450">
              <a:buFont typeface="Arial" panose="020B0604020202020204" pitchFamily="34" charset="0"/>
              <a:buChar char="•"/>
            </a:pPr>
            <a:r>
              <a:rPr lang="en-US" sz="1000" dirty="0">
                <a:solidFill>
                  <a:srgbClr val="002060"/>
                </a:solidFill>
              </a:rPr>
              <a:t>Gives you a helpful estimate of how much home you can afford</a:t>
            </a:r>
          </a:p>
          <a:p>
            <a:pPr marL="171450" indent="-171450">
              <a:buFont typeface="Arial" panose="020B0604020202020204" pitchFamily="34" charset="0"/>
              <a:buChar char="•"/>
            </a:pPr>
            <a:r>
              <a:rPr lang="en-US" sz="1000" dirty="0">
                <a:solidFill>
                  <a:srgbClr val="002060"/>
                </a:solidFill>
              </a:rPr>
              <a:t>It helps you plan ahead, even if you aren't planning to buy a home right now</a:t>
            </a:r>
          </a:p>
          <a:p>
            <a:endParaRPr lang="en-US" sz="1000" dirty="0">
              <a:solidFill>
                <a:srgbClr val="002060"/>
              </a:solidFill>
            </a:endParaRPr>
          </a:p>
          <a:p>
            <a:r>
              <a:rPr lang="en-US" sz="1000" b="1" dirty="0">
                <a:solidFill>
                  <a:srgbClr val="002060"/>
                </a:solidFill>
              </a:rPr>
              <a:t>What a pre-approval does:</a:t>
            </a:r>
          </a:p>
          <a:p>
            <a:pPr marL="171450" indent="-171450">
              <a:buFont typeface="Arial" panose="020B0604020202020204" pitchFamily="34" charset="0"/>
              <a:buChar char="•"/>
            </a:pPr>
            <a:r>
              <a:rPr lang="en-US" sz="1000" dirty="0">
                <a:solidFill>
                  <a:srgbClr val="002060"/>
                </a:solidFill>
              </a:rPr>
              <a:t>Provides you with a provisional lending decision</a:t>
            </a:r>
          </a:p>
          <a:p>
            <a:pPr marL="171450" indent="-171450">
              <a:buFont typeface="Arial" panose="020B0604020202020204" pitchFamily="34" charset="0"/>
              <a:buChar char="•"/>
            </a:pPr>
            <a:r>
              <a:rPr lang="en-US" sz="1000" dirty="0">
                <a:solidFill>
                  <a:srgbClr val="002060"/>
                </a:solidFill>
              </a:rPr>
              <a:t>Requires you to give our underwriters permission to verify your income, assets, and credit score</a:t>
            </a:r>
          </a:p>
          <a:p>
            <a:pPr marL="171450" indent="-171450">
              <a:buFont typeface="Arial" panose="020B0604020202020204" pitchFamily="34" charset="0"/>
              <a:buChar char="•"/>
            </a:pPr>
            <a:r>
              <a:rPr lang="en-US" sz="1000" dirty="0">
                <a:solidFill>
                  <a:srgbClr val="002060"/>
                </a:solidFill>
              </a:rPr>
              <a:t>Puts you in a stronger position than a pre-qualification when you're ready to make an offer</a:t>
            </a:r>
          </a:p>
          <a:p>
            <a:pPr marL="171450" indent="-171450">
              <a:buFont typeface="Arial" panose="020B0604020202020204" pitchFamily="34" charset="0"/>
              <a:buChar char="•"/>
            </a:pPr>
            <a:r>
              <a:rPr lang="en-US" sz="1000" dirty="0">
                <a:solidFill>
                  <a:srgbClr val="002060"/>
                </a:solidFill>
              </a:rPr>
              <a:t>Tells sellers you're more than serious...you're financially able to make an offer</a:t>
            </a:r>
          </a:p>
          <a:p>
            <a:endParaRPr lang="en-US" sz="1000" dirty="0">
              <a:solidFill>
                <a:srgbClr val="002060"/>
              </a:solidFill>
            </a:endParaRPr>
          </a:p>
          <a:p>
            <a:r>
              <a:rPr lang="en-US" sz="1000" b="1" dirty="0">
                <a:solidFill>
                  <a:srgbClr val="002060"/>
                </a:solidFill>
              </a:rPr>
              <a:t>Want to proceed with a pre-approval?</a:t>
            </a:r>
          </a:p>
          <a:p>
            <a:r>
              <a:rPr lang="en-US" sz="1000" dirty="0">
                <a:solidFill>
                  <a:srgbClr val="002060"/>
                </a:solidFill>
              </a:rPr>
              <a:t>If you're planning to start viewing homes soon, a pre-approval is a smart next step. It prepares you to make a genuine offer when you find the right home...and you could spot that home next time you're driving to work or walking the dog.</a:t>
            </a:r>
          </a:p>
          <a:p>
            <a:endParaRPr lang="en-US" sz="1000" dirty="0">
              <a:solidFill>
                <a:srgbClr val="002060"/>
              </a:solidFill>
            </a:endParaRPr>
          </a:p>
          <a:p>
            <a:r>
              <a:rPr lang="en-US" sz="1000" b="1" dirty="0">
                <a:solidFill>
                  <a:srgbClr val="002060"/>
                </a:solidFill>
              </a:rPr>
              <a:t>Click Here to Get Pre-Approved Now</a:t>
            </a:r>
          </a:p>
          <a:p>
            <a:endParaRPr lang="en-US" sz="1000" dirty="0">
              <a:solidFill>
                <a:srgbClr val="002060"/>
              </a:solidFill>
            </a:endParaRPr>
          </a:p>
          <a:p>
            <a:r>
              <a:rPr lang="en-US" sz="1000" dirty="0">
                <a:solidFill>
                  <a:srgbClr val="002060"/>
                </a:solidFill>
              </a:rPr>
              <a:t>Like your pre-qualification, a pre-approval doesn't obligate you to proceed with a home purchase.</a:t>
            </a:r>
          </a:p>
          <a:p>
            <a:endParaRPr lang="en-US" sz="1000" dirty="0">
              <a:solidFill>
                <a:srgbClr val="002060"/>
              </a:solidFill>
            </a:endParaRPr>
          </a:p>
          <a:p>
            <a:r>
              <a:rPr lang="en-US" sz="1000" dirty="0">
                <a:solidFill>
                  <a:srgbClr val="002060"/>
                </a:solidFill>
              </a:rPr>
              <a:t>Call me at {{</a:t>
            </a:r>
            <a:r>
              <a:rPr lang="en-US" sz="1000" dirty="0" err="1">
                <a:solidFill>
                  <a:srgbClr val="002060"/>
                </a:solidFill>
              </a:rPr>
              <a:t>sender.phone_cell</a:t>
            </a:r>
            <a:r>
              <a:rPr lang="en-US" sz="1000" dirty="0">
                <a:solidFill>
                  <a:srgbClr val="002060"/>
                </a:solidFill>
              </a:rPr>
              <a:t>}} if you prefer to apply for your pre-approval over the phone, or to discuss your future plans in more detail.</a:t>
            </a:r>
          </a:p>
          <a:p>
            <a:endParaRPr lang="en-US" sz="1000" dirty="0">
              <a:solidFill>
                <a:srgbClr val="002060"/>
              </a:solidFill>
            </a:endParaRPr>
          </a:p>
          <a:p>
            <a:r>
              <a:rPr lang="en-US" sz="1000" dirty="0">
                <a:solidFill>
                  <a:srgbClr val="002060"/>
                </a:solidFill>
              </a:rPr>
              <a:t>Best,</a:t>
            </a:r>
          </a:p>
          <a:p>
            <a:endParaRPr lang="en-US" sz="1000" dirty="0">
              <a:solidFill>
                <a:srgbClr val="002060"/>
              </a:solidFill>
            </a:endParaRPr>
          </a:p>
          <a:p>
            <a:r>
              <a:rPr lang="en-US" sz="1000" dirty="0">
                <a:solidFill>
                  <a:srgbClr val="002060"/>
                </a:solidFill>
              </a:rPr>
              <a:t>{{</a:t>
            </a:r>
            <a:r>
              <a:rPr lang="en-US" sz="1000" dirty="0" err="1">
                <a:solidFill>
                  <a:srgbClr val="002060"/>
                </a:solidFill>
              </a:rPr>
              <a:t>sender.f_name</a:t>
            </a:r>
            <a:r>
              <a:rPr lang="en-US" sz="1000" dirty="0">
                <a:solidFill>
                  <a:srgbClr val="002060"/>
                </a:solidFill>
              </a:rPr>
              <a:t>}}</a:t>
            </a:r>
          </a:p>
        </p:txBody>
      </p:sp>
      <p:pic>
        <p:nvPicPr>
          <p:cNvPr id="12" name="Picture 11" descr="A close-up of a document&#10;&#10;AI-generated content may be incorrect.">
            <a:extLst>
              <a:ext uri="{FF2B5EF4-FFF2-40B4-BE49-F238E27FC236}">
                <a16:creationId xmlns:a16="http://schemas.microsoft.com/office/drawing/2014/main" id="{820DA1BC-5D45-3CED-C714-986AAC5579AD}"/>
              </a:ext>
            </a:extLst>
          </p:cNvPr>
          <p:cNvPicPr>
            <a:picLocks noChangeAspect="1"/>
          </p:cNvPicPr>
          <p:nvPr/>
        </p:nvPicPr>
        <p:blipFill>
          <a:blip r:embed="rId4"/>
          <a:stretch>
            <a:fillRect/>
          </a:stretch>
        </p:blipFill>
        <p:spPr>
          <a:xfrm>
            <a:off x="613318" y="910763"/>
            <a:ext cx="2638807" cy="5818907"/>
          </a:xfrm>
          <a:prstGeom prst="rect">
            <a:avLst/>
          </a:prstGeom>
          <a:effectLst>
            <a:outerShdw blurRad="127000" dist="50800" dir="2400000" algn="ctr" rotWithShape="0">
              <a:srgbClr val="000000"/>
            </a:outerShdw>
          </a:effectLst>
        </p:spPr>
      </p:pic>
      <p:sp>
        <p:nvSpPr>
          <p:cNvPr id="4" name="Text Placeholder 3">
            <a:extLst>
              <a:ext uri="{FF2B5EF4-FFF2-40B4-BE49-F238E27FC236}">
                <a16:creationId xmlns:a16="http://schemas.microsoft.com/office/drawing/2014/main" id="{734556F1-C7B9-9E08-211E-D213F2C8FE6B}"/>
              </a:ext>
            </a:extLst>
          </p:cNvPr>
          <p:cNvSpPr txBox="1">
            <a:spLocks/>
          </p:cNvSpPr>
          <p:nvPr/>
        </p:nvSpPr>
        <p:spPr>
          <a:xfrm>
            <a:off x="3498574" y="6281530"/>
            <a:ext cx="8470485" cy="448140"/>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sz="1200" b="0" i="1" kern="100" dirty="0">
                <a:solidFill>
                  <a:srgbClr val="002060"/>
                </a:solidFill>
                <a:effectLst/>
                <a:latin typeface="+mn-lt"/>
                <a:ea typeface="+mn-ea"/>
                <a:cs typeface="Times New Roman" panose="02020603050405020304" pitchFamily="18" charset="0"/>
              </a:rPr>
              <a:t>Note: the button in this email links to the user’s application URL from their profile. If your organization has specific pre-approval links or custom contact fields that contain the borrower’s application link, the button can be edited in Email Builder.</a:t>
            </a:r>
            <a:endParaRPr lang="en-US" sz="1200" i="1" kern="100" dirty="0">
              <a:solidFill>
                <a:srgbClr val="002060"/>
              </a:solidFill>
              <a:cs typeface="Times New Roman" panose="02020603050405020304" pitchFamily="18" charset="0"/>
            </a:endParaRPr>
          </a:p>
        </p:txBody>
      </p:sp>
    </p:spTree>
    <p:extLst>
      <p:ext uri="{BB962C8B-B14F-4D97-AF65-F5344CB8AC3E}">
        <p14:creationId xmlns:p14="http://schemas.microsoft.com/office/powerpoint/2010/main" val="117122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0D1B4-C4D8-B94A-6323-7E75A0D96F3F}"/>
            </a:ext>
          </a:extLst>
        </p:cNvPr>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1BF89649-8E24-F92C-9229-A29C368BE8E1}"/>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 Placeholder 1">
            <a:extLst>
              <a:ext uri="{FF2B5EF4-FFF2-40B4-BE49-F238E27FC236}">
                <a16:creationId xmlns:a16="http://schemas.microsoft.com/office/drawing/2014/main" id="{657B8AEE-32DF-768E-7DC4-4B7930513450}"/>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Pre-Qualified Journey</a:t>
            </a:r>
          </a:p>
        </p:txBody>
      </p:sp>
      <p:sp>
        <p:nvSpPr>
          <p:cNvPr id="2" name="Text Placeholder 3">
            <a:extLst>
              <a:ext uri="{FF2B5EF4-FFF2-40B4-BE49-F238E27FC236}">
                <a16:creationId xmlns:a16="http://schemas.microsoft.com/office/drawing/2014/main" id="{07E5D948-9C1B-886E-4780-72F53D3D16C7}"/>
              </a:ext>
            </a:extLst>
          </p:cNvPr>
          <p:cNvSpPr txBox="1">
            <a:spLocks/>
          </p:cNvSpPr>
          <p:nvPr/>
        </p:nvSpPr>
        <p:spPr>
          <a:xfrm>
            <a:off x="4438649" y="910764"/>
            <a:ext cx="7530410" cy="6703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sz="1600" b="0" i="0" kern="100" dirty="0">
                <a:solidFill>
                  <a:srgbClr val="002060"/>
                </a:solidFill>
                <a:effectLst/>
                <a:latin typeface="+mn-lt"/>
                <a:ea typeface="+mn-ea"/>
                <a:cs typeface="Times New Roman" panose="02020603050405020304" pitchFamily="18" charset="0"/>
              </a:rPr>
              <a:t>Email Subject Line: </a:t>
            </a:r>
            <a:r>
              <a:rPr lang="en-US" sz="1600" kern="100" dirty="0">
                <a:solidFill>
                  <a:srgbClr val="002060"/>
                </a:solidFill>
                <a:cs typeface="Times New Roman" panose="02020603050405020304" pitchFamily="18" charset="0"/>
              </a:rPr>
              <a:t>Need help with a down payment on a home? Details inside!</a:t>
            </a:r>
          </a:p>
        </p:txBody>
      </p:sp>
      <p:sp>
        <p:nvSpPr>
          <p:cNvPr id="5" name="TextBox 4">
            <a:extLst>
              <a:ext uri="{FF2B5EF4-FFF2-40B4-BE49-F238E27FC236}">
                <a16:creationId xmlns:a16="http://schemas.microsoft.com/office/drawing/2014/main" id="{D8CDE416-8254-0AE9-4056-49998E46B7D2}"/>
              </a:ext>
            </a:extLst>
          </p:cNvPr>
          <p:cNvSpPr txBox="1"/>
          <p:nvPr/>
        </p:nvSpPr>
        <p:spPr>
          <a:xfrm>
            <a:off x="4438649" y="1314450"/>
            <a:ext cx="7530410" cy="3785652"/>
          </a:xfrm>
          <a:prstGeom prst="rect">
            <a:avLst/>
          </a:prstGeom>
          <a:noFill/>
        </p:spPr>
        <p:txBody>
          <a:bodyPr wrap="square" rtlCol="0">
            <a:spAutoFit/>
          </a:bodyPr>
          <a:lstStyle/>
          <a:p>
            <a:r>
              <a:rPr lang="en-US" sz="1000" dirty="0">
                <a:solidFill>
                  <a:srgbClr val="002060"/>
                </a:solidFill>
              </a:rPr>
              <a:t>Hello {{</a:t>
            </a:r>
            <a:r>
              <a:rPr lang="en-US" sz="1000" dirty="0" err="1">
                <a:solidFill>
                  <a:srgbClr val="002060"/>
                </a:solidFill>
              </a:rPr>
              <a:t>recipient.f_name</a:t>
            </a:r>
            <a:r>
              <a:rPr lang="en-US" sz="1000" dirty="0">
                <a:solidFill>
                  <a:srgbClr val="002060"/>
                </a:solidFill>
              </a:rPr>
              <a:t>}},</a:t>
            </a:r>
          </a:p>
          <a:p>
            <a:endParaRPr lang="en-US" sz="1000" dirty="0">
              <a:solidFill>
                <a:srgbClr val="002060"/>
              </a:solidFill>
            </a:endParaRPr>
          </a:p>
          <a:p>
            <a:r>
              <a:rPr lang="en-US" sz="1000" dirty="0">
                <a:solidFill>
                  <a:srgbClr val="002060"/>
                </a:solidFill>
              </a:rPr>
              <a:t>Something I often hear from potential homebuyers is "I don't see how I can buy a home now." Perhaps they don't have a big down payment saved, or someone has convinced them that they don't make enough money.</a:t>
            </a:r>
          </a:p>
          <a:p>
            <a:endParaRPr lang="en-US" sz="1000" dirty="0">
              <a:solidFill>
                <a:srgbClr val="002060"/>
              </a:solidFill>
            </a:endParaRPr>
          </a:p>
          <a:p>
            <a:r>
              <a:rPr lang="en-US" sz="1000" dirty="0">
                <a:solidFill>
                  <a:srgbClr val="002060"/>
                </a:solidFill>
              </a:rPr>
              <a:t>However, you may be able to go from renting to buying sooner than you think. Here are some reasons why.</a:t>
            </a:r>
          </a:p>
          <a:p>
            <a:endParaRPr lang="en-US" sz="1000" dirty="0">
              <a:solidFill>
                <a:srgbClr val="002060"/>
              </a:solidFill>
            </a:endParaRPr>
          </a:p>
          <a:p>
            <a:r>
              <a:rPr lang="en-US" sz="1000" b="1" dirty="0">
                <a:solidFill>
                  <a:srgbClr val="002060"/>
                </a:solidFill>
              </a:rPr>
              <a:t>You don't need 20% down to buy a home. </a:t>
            </a:r>
            <a:r>
              <a:rPr lang="en-US" sz="1000" dirty="0">
                <a:solidFill>
                  <a:srgbClr val="002060"/>
                </a:solidFill>
              </a:rPr>
              <a:t>Many people believe that 20% down is mandatory, but the introduction of private mortgage insurance during the 1950s put an end to this. Also, it's rare for any mortgage to require a minimum 20% down payment.</a:t>
            </a:r>
          </a:p>
          <a:p>
            <a:endParaRPr lang="en-US" sz="1000" dirty="0">
              <a:solidFill>
                <a:srgbClr val="002060"/>
              </a:solidFill>
            </a:endParaRPr>
          </a:p>
          <a:p>
            <a:r>
              <a:rPr lang="en-US" sz="1000" b="1" dirty="0">
                <a:solidFill>
                  <a:srgbClr val="002060"/>
                </a:solidFill>
              </a:rPr>
              <a:t>You may qualify for down payment assistance - including grants that don't require repayment. </a:t>
            </a:r>
            <a:r>
              <a:rPr lang="en-US" sz="1000" dirty="0">
                <a:solidFill>
                  <a:srgbClr val="002060"/>
                </a:solidFill>
              </a:rPr>
              <a:t>Many are designed specifically for first time buyers. Assistance is also available for teachers, firefighters, and other essential workers. Visit the Down Payment Resource website and find out more in just minutes.</a:t>
            </a:r>
          </a:p>
          <a:p>
            <a:endParaRPr lang="en-US" sz="1000" dirty="0">
              <a:solidFill>
                <a:srgbClr val="002060"/>
              </a:solidFill>
            </a:endParaRPr>
          </a:p>
          <a:p>
            <a:r>
              <a:rPr lang="en-US" sz="1000" b="1" dirty="0">
                <a:solidFill>
                  <a:srgbClr val="002060"/>
                </a:solidFill>
              </a:rPr>
              <a:t>Loans only require 3.5% down...or even less. </a:t>
            </a:r>
            <a:r>
              <a:rPr lang="en-US" sz="1000" dirty="0">
                <a:solidFill>
                  <a:srgbClr val="002060"/>
                </a:solidFill>
              </a:rPr>
              <a:t>If you qualify for a conventional loan, down payments begin at just 3% of a home's purchase price. Most FHA loans only require 3.5% down. If you're a military veteran or in active duty, a VA loan could get you home with 0% down. So could a USDA loan for a rural property purchase.</a:t>
            </a:r>
          </a:p>
          <a:p>
            <a:endParaRPr lang="en-US" sz="1000" dirty="0">
              <a:solidFill>
                <a:srgbClr val="002060"/>
              </a:solidFill>
            </a:endParaRPr>
          </a:p>
          <a:p>
            <a:r>
              <a:rPr lang="en-US" sz="1000" b="1" dirty="0">
                <a:solidFill>
                  <a:srgbClr val="002060"/>
                </a:solidFill>
              </a:rPr>
              <a:t>Ready to learn more? </a:t>
            </a:r>
            <a:r>
              <a:rPr lang="en-US" sz="1000" dirty="0">
                <a:solidFill>
                  <a:srgbClr val="002060"/>
                </a:solidFill>
              </a:rPr>
              <a:t>Call me at {{</a:t>
            </a:r>
            <a:r>
              <a:rPr lang="en-US" sz="1000" dirty="0" err="1">
                <a:solidFill>
                  <a:srgbClr val="002060"/>
                </a:solidFill>
              </a:rPr>
              <a:t>sender.phone_cell</a:t>
            </a:r>
            <a:r>
              <a:rPr lang="en-US" sz="1000" dirty="0">
                <a:solidFill>
                  <a:srgbClr val="002060"/>
                </a:solidFill>
              </a:rPr>
              <a:t>}}. Remember, there's no cost or obligation to explore these options; just helpful information to guide your decisions.</a:t>
            </a:r>
          </a:p>
          <a:p>
            <a:endParaRPr lang="en-US" sz="1000" dirty="0">
              <a:solidFill>
                <a:srgbClr val="002060"/>
              </a:solidFill>
            </a:endParaRPr>
          </a:p>
          <a:p>
            <a:r>
              <a:rPr lang="en-US" sz="1000" dirty="0">
                <a:solidFill>
                  <a:srgbClr val="002060"/>
                </a:solidFill>
              </a:rPr>
              <a:t>Best,</a:t>
            </a:r>
          </a:p>
          <a:p>
            <a:endParaRPr lang="en-US" sz="1000" dirty="0">
              <a:solidFill>
                <a:srgbClr val="002060"/>
              </a:solidFill>
            </a:endParaRPr>
          </a:p>
          <a:p>
            <a:r>
              <a:rPr lang="en-US" sz="1000" dirty="0">
                <a:solidFill>
                  <a:srgbClr val="002060"/>
                </a:solidFill>
              </a:rPr>
              <a:t>{{</a:t>
            </a:r>
            <a:r>
              <a:rPr lang="en-US" sz="1000" dirty="0" err="1">
                <a:solidFill>
                  <a:srgbClr val="002060"/>
                </a:solidFill>
              </a:rPr>
              <a:t>sender.f_name</a:t>
            </a:r>
            <a:r>
              <a:rPr lang="en-US" sz="1000" dirty="0">
                <a:solidFill>
                  <a:srgbClr val="002060"/>
                </a:solidFill>
              </a:rPr>
              <a:t>}}</a:t>
            </a:r>
          </a:p>
        </p:txBody>
      </p:sp>
      <p:pic>
        <p:nvPicPr>
          <p:cNvPr id="9" name="Picture 8" descr="A person holding a cup of coffee&#10;&#10;AI-generated content may be incorrect.">
            <a:extLst>
              <a:ext uri="{FF2B5EF4-FFF2-40B4-BE49-F238E27FC236}">
                <a16:creationId xmlns:a16="http://schemas.microsoft.com/office/drawing/2014/main" id="{33620858-BB7B-7A35-7C18-1BFAB8271286}"/>
              </a:ext>
            </a:extLst>
          </p:cNvPr>
          <p:cNvPicPr>
            <a:picLocks noChangeAspect="1"/>
          </p:cNvPicPr>
          <p:nvPr/>
        </p:nvPicPr>
        <p:blipFill>
          <a:blip r:embed="rId4"/>
          <a:stretch>
            <a:fillRect/>
          </a:stretch>
        </p:blipFill>
        <p:spPr>
          <a:xfrm>
            <a:off x="613317" y="910763"/>
            <a:ext cx="3091907" cy="5819129"/>
          </a:xfrm>
          <a:prstGeom prst="rect">
            <a:avLst/>
          </a:prstGeom>
          <a:effectLst>
            <a:outerShdw blurRad="127000" dist="50800" dir="2400000" algn="ctr" rotWithShape="0">
              <a:srgbClr val="000000"/>
            </a:outerShdw>
          </a:effectLst>
        </p:spPr>
      </p:pic>
    </p:spTree>
    <p:extLst>
      <p:ext uri="{BB962C8B-B14F-4D97-AF65-F5344CB8AC3E}">
        <p14:creationId xmlns:p14="http://schemas.microsoft.com/office/powerpoint/2010/main" val="19855392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3555C-83F2-076C-3D7C-8E97B9C6C989}"/>
            </a:ext>
          </a:extLst>
        </p:cNvPr>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09FBCB68-5642-05CC-344E-4D34080AF511}"/>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 Placeholder 1">
            <a:extLst>
              <a:ext uri="{FF2B5EF4-FFF2-40B4-BE49-F238E27FC236}">
                <a16:creationId xmlns:a16="http://schemas.microsoft.com/office/drawing/2014/main" id="{479CDA64-A349-E6A7-DE17-CF619B50F9E3}"/>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Pre-Qualified Journey</a:t>
            </a:r>
          </a:p>
        </p:txBody>
      </p:sp>
      <p:sp>
        <p:nvSpPr>
          <p:cNvPr id="2" name="Text Placeholder 3">
            <a:extLst>
              <a:ext uri="{FF2B5EF4-FFF2-40B4-BE49-F238E27FC236}">
                <a16:creationId xmlns:a16="http://schemas.microsoft.com/office/drawing/2014/main" id="{85B0ADEF-5E7E-44A2-76E0-D2C3A1027B67}"/>
              </a:ext>
            </a:extLst>
          </p:cNvPr>
          <p:cNvSpPr txBox="1">
            <a:spLocks/>
          </p:cNvSpPr>
          <p:nvPr/>
        </p:nvSpPr>
        <p:spPr>
          <a:xfrm>
            <a:off x="4438649" y="910764"/>
            <a:ext cx="7530410" cy="6703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sz="1600" b="0" i="0" kern="100" dirty="0">
                <a:solidFill>
                  <a:srgbClr val="002060"/>
                </a:solidFill>
                <a:effectLst/>
                <a:latin typeface="+mn-lt"/>
                <a:ea typeface="+mn-ea"/>
                <a:cs typeface="Times New Roman" panose="02020603050405020304" pitchFamily="18" charset="0"/>
              </a:rPr>
              <a:t>Email Subject Line: </a:t>
            </a:r>
            <a:r>
              <a:rPr lang="en-US" sz="1600" kern="100" dirty="0">
                <a:solidFill>
                  <a:srgbClr val="002060"/>
                </a:solidFill>
                <a:cs typeface="Times New Roman" panose="02020603050405020304" pitchFamily="18" charset="0"/>
              </a:rPr>
              <a:t>How home ownership helps you build a better future</a:t>
            </a:r>
          </a:p>
        </p:txBody>
      </p:sp>
      <p:sp>
        <p:nvSpPr>
          <p:cNvPr id="5" name="TextBox 4">
            <a:extLst>
              <a:ext uri="{FF2B5EF4-FFF2-40B4-BE49-F238E27FC236}">
                <a16:creationId xmlns:a16="http://schemas.microsoft.com/office/drawing/2014/main" id="{E7C1284B-2448-FAE3-1CFA-712AE6830D10}"/>
              </a:ext>
            </a:extLst>
          </p:cNvPr>
          <p:cNvSpPr txBox="1"/>
          <p:nvPr/>
        </p:nvSpPr>
        <p:spPr>
          <a:xfrm>
            <a:off x="4438649" y="1314450"/>
            <a:ext cx="7530410" cy="4093428"/>
          </a:xfrm>
          <a:prstGeom prst="rect">
            <a:avLst/>
          </a:prstGeom>
          <a:noFill/>
        </p:spPr>
        <p:txBody>
          <a:bodyPr wrap="square" rtlCol="0">
            <a:spAutoFit/>
          </a:bodyPr>
          <a:lstStyle/>
          <a:p>
            <a:r>
              <a:rPr lang="en-US" sz="1000" dirty="0">
                <a:solidFill>
                  <a:srgbClr val="002060"/>
                </a:solidFill>
              </a:rPr>
              <a:t>Hello {{</a:t>
            </a:r>
            <a:r>
              <a:rPr lang="en-US" sz="1000" dirty="0" err="1">
                <a:solidFill>
                  <a:srgbClr val="002060"/>
                </a:solidFill>
              </a:rPr>
              <a:t>recipient.f_name</a:t>
            </a:r>
            <a:r>
              <a:rPr lang="en-US" sz="1000" dirty="0">
                <a:solidFill>
                  <a:srgbClr val="002060"/>
                </a:solidFill>
              </a:rPr>
              <a:t>}},</a:t>
            </a:r>
          </a:p>
          <a:p>
            <a:endParaRPr lang="en-US" sz="1000" dirty="0">
              <a:solidFill>
                <a:srgbClr val="002060"/>
              </a:solidFill>
            </a:endParaRPr>
          </a:p>
          <a:p>
            <a:r>
              <a:rPr lang="en-US" sz="1000" dirty="0">
                <a:solidFill>
                  <a:srgbClr val="002060"/>
                </a:solidFill>
              </a:rPr>
              <a:t>You've already taken that first step to a better lifestyle by getting pre-qualified for financing. Hopefully this has solved any worries you had about mortgages, so you can decide when you want to begin shopping for a home.</a:t>
            </a:r>
          </a:p>
          <a:p>
            <a:endParaRPr lang="en-US" sz="1000" dirty="0">
              <a:solidFill>
                <a:srgbClr val="002060"/>
              </a:solidFill>
            </a:endParaRPr>
          </a:p>
          <a:p>
            <a:r>
              <a:rPr lang="en-US" sz="1000" b="1" dirty="0">
                <a:solidFill>
                  <a:srgbClr val="002060"/>
                </a:solidFill>
              </a:rPr>
              <a:t>Is It the Right Time to Buy?</a:t>
            </a:r>
          </a:p>
          <a:p>
            <a:r>
              <a:rPr lang="en-US" sz="1000" dirty="0">
                <a:solidFill>
                  <a:srgbClr val="002060"/>
                </a:solidFill>
              </a:rPr>
              <a:t>Perhaps you're thinking that home ownership would provide stability and a sense of belonging, or you've decided that investing in a home is preferable to paying rent. While these are good reasons, there are plenty of additional advantages (and savings!) you'll enjoy.</a:t>
            </a:r>
          </a:p>
          <a:p>
            <a:endParaRPr lang="en-US" sz="1000" dirty="0">
              <a:solidFill>
                <a:srgbClr val="002060"/>
              </a:solidFill>
            </a:endParaRPr>
          </a:p>
          <a:p>
            <a:pPr marL="171450" indent="-171450">
              <a:buFont typeface="Arial" panose="020B0604020202020204" pitchFamily="34" charset="0"/>
              <a:buChar char="•"/>
            </a:pPr>
            <a:r>
              <a:rPr lang="en-US" sz="1000" b="1" dirty="0">
                <a:solidFill>
                  <a:srgbClr val="002060"/>
                </a:solidFill>
              </a:rPr>
              <a:t>A better lifestyle </a:t>
            </a:r>
            <a:r>
              <a:rPr lang="en-US" sz="1000" dirty="0">
                <a:solidFill>
                  <a:srgbClr val="002060"/>
                </a:solidFill>
              </a:rPr>
              <a:t>- Buy a home that provides what you're missing, whether it's a place to pursue your hobbies, or a backyard for your pets.</a:t>
            </a:r>
          </a:p>
          <a:p>
            <a:pPr marL="171450" indent="-171450">
              <a:buFont typeface="Arial" panose="020B0604020202020204" pitchFamily="34" charset="0"/>
              <a:buChar char="•"/>
            </a:pPr>
            <a:r>
              <a:rPr lang="en-US" sz="1000" b="1" dirty="0">
                <a:solidFill>
                  <a:srgbClr val="002060"/>
                </a:solidFill>
              </a:rPr>
              <a:t>Potential tax benefits </a:t>
            </a:r>
            <a:r>
              <a:rPr lang="en-US" sz="1000" dirty="0">
                <a:solidFill>
                  <a:srgbClr val="002060"/>
                </a:solidFill>
              </a:rPr>
              <a:t>- Check out how much you'll save with mortgage interest and property tax deductions.</a:t>
            </a:r>
          </a:p>
          <a:p>
            <a:pPr marL="171450" indent="-171450">
              <a:buFont typeface="Arial" panose="020B0604020202020204" pitchFamily="34" charset="0"/>
              <a:buChar char="•"/>
            </a:pPr>
            <a:r>
              <a:rPr lang="en-US" sz="1000" b="1" dirty="0">
                <a:solidFill>
                  <a:srgbClr val="002060"/>
                </a:solidFill>
              </a:rPr>
              <a:t>Inflation protection </a:t>
            </a:r>
            <a:r>
              <a:rPr lang="en-US" sz="1000" dirty="0">
                <a:solidFill>
                  <a:srgbClr val="002060"/>
                </a:solidFill>
              </a:rPr>
              <a:t>- A fixed-rate mortgage protects you from rising rent rates.</a:t>
            </a:r>
          </a:p>
          <a:p>
            <a:pPr marL="171450" indent="-171450">
              <a:buFont typeface="Arial" panose="020B0604020202020204" pitchFamily="34" charset="0"/>
              <a:buChar char="•"/>
            </a:pPr>
            <a:r>
              <a:rPr lang="en-US" sz="1000" b="1" dirty="0">
                <a:solidFill>
                  <a:srgbClr val="002060"/>
                </a:solidFill>
              </a:rPr>
              <a:t>Community investment </a:t>
            </a:r>
            <a:r>
              <a:rPr lang="en-US" sz="1000" dirty="0">
                <a:solidFill>
                  <a:srgbClr val="002060"/>
                </a:solidFill>
              </a:rPr>
              <a:t>- Put down roots, get involved with local events, and make new friends.</a:t>
            </a:r>
          </a:p>
          <a:p>
            <a:endParaRPr lang="en-US" sz="1000" dirty="0">
              <a:solidFill>
                <a:srgbClr val="002060"/>
              </a:solidFill>
            </a:endParaRPr>
          </a:p>
          <a:p>
            <a:r>
              <a:rPr lang="en-US" sz="1000" b="1" dirty="0">
                <a:solidFill>
                  <a:srgbClr val="002060"/>
                </a:solidFill>
              </a:rPr>
              <a:t>Your Timeline, Your Choice</a:t>
            </a:r>
          </a:p>
          <a:p>
            <a:r>
              <a:rPr lang="en-US" sz="1000" dirty="0">
                <a:solidFill>
                  <a:srgbClr val="002060"/>
                </a:solidFill>
              </a:rPr>
              <a:t>Whether you're planning to start house hunting next month or next year, understanding these benefits helps you make informed decisions about timing and strategy.</a:t>
            </a:r>
          </a:p>
          <a:p>
            <a:endParaRPr lang="en-US" sz="1000" dirty="0">
              <a:solidFill>
                <a:srgbClr val="002060"/>
              </a:solidFill>
            </a:endParaRPr>
          </a:p>
          <a:p>
            <a:r>
              <a:rPr lang="en-US" sz="1000" dirty="0">
                <a:solidFill>
                  <a:srgbClr val="002060"/>
                </a:solidFill>
              </a:rPr>
              <a:t>I'm here to help you explore these options whenever you're ready to learn more. Call me at {{</a:t>
            </a:r>
            <a:r>
              <a:rPr lang="en-US" sz="1000" dirty="0" err="1">
                <a:solidFill>
                  <a:srgbClr val="002060"/>
                </a:solidFill>
              </a:rPr>
              <a:t>sender.phone_cell</a:t>
            </a:r>
            <a:r>
              <a:rPr lang="en-US" sz="1000" dirty="0">
                <a:solidFill>
                  <a:srgbClr val="002060"/>
                </a:solidFill>
              </a:rPr>
              <a:t>}} to discuss your future plans in more detail.</a:t>
            </a:r>
          </a:p>
          <a:p>
            <a:endParaRPr lang="en-US" sz="1000" dirty="0">
              <a:solidFill>
                <a:srgbClr val="002060"/>
              </a:solidFill>
            </a:endParaRPr>
          </a:p>
          <a:p>
            <a:r>
              <a:rPr lang="en-US" sz="1000" dirty="0">
                <a:solidFill>
                  <a:srgbClr val="002060"/>
                </a:solidFill>
              </a:rPr>
              <a:t>Best,</a:t>
            </a:r>
          </a:p>
          <a:p>
            <a:endParaRPr lang="en-US" sz="1000" dirty="0">
              <a:solidFill>
                <a:srgbClr val="002060"/>
              </a:solidFill>
            </a:endParaRPr>
          </a:p>
          <a:p>
            <a:r>
              <a:rPr lang="en-US" sz="1000" dirty="0">
                <a:solidFill>
                  <a:srgbClr val="002060"/>
                </a:solidFill>
              </a:rPr>
              <a:t>{{</a:t>
            </a:r>
            <a:r>
              <a:rPr lang="en-US" sz="1000" dirty="0" err="1">
                <a:solidFill>
                  <a:srgbClr val="002060"/>
                </a:solidFill>
              </a:rPr>
              <a:t>sender.f_name</a:t>
            </a:r>
            <a:r>
              <a:rPr lang="en-US" sz="1000" dirty="0">
                <a:solidFill>
                  <a:srgbClr val="002060"/>
                </a:solidFill>
              </a:rPr>
              <a:t>}}</a:t>
            </a:r>
          </a:p>
        </p:txBody>
      </p:sp>
      <p:pic>
        <p:nvPicPr>
          <p:cNvPr id="9" name="Picture 8" descr="A screenshot of a phone&#10;&#10;AI-generated content may be incorrect.">
            <a:extLst>
              <a:ext uri="{FF2B5EF4-FFF2-40B4-BE49-F238E27FC236}">
                <a16:creationId xmlns:a16="http://schemas.microsoft.com/office/drawing/2014/main" id="{71749DB6-577C-4C9B-D470-0F10AA03A263}"/>
              </a:ext>
            </a:extLst>
          </p:cNvPr>
          <p:cNvPicPr>
            <a:picLocks noChangeAspect="1"/>
          </p:cNvPicPr>
          <p:nvPr/>
        </p:nvPicPr>
        <p:blipFill>
          <a:blip r:embed="rId4"/>
          <a:stretch>
            <a:fillRect/>
          </a:stretch>
        </p:blipFill>
        <p:spPr>
          <a:xfrm>
            <a:off x="613318" y="910764"/>
            <a:ext cx="2962628" cy="5818906"/>
          </a:xfrm>
          <a:prstGeom prst="rect">
            <a:avLst/>
          </a:prstGeom>
          <a:effectLst>
            <a:outerShdw blurRad="127000" dist="50800" dir="2400000" algn="ctr" rotWithShape="0">
              <a:srgbClr val="000000"/>
            </a:outerShdw>
          </a:effectLst>
        </p:spPr>
      </p:pic>
    </p:spTree>
    <p:extLst>
      <p:ext uri="{BB962C8B-B14F-4D97-AF65-F5344CB8AC3E}">
        <p14:creationId xmlns:p14="http://schemas.microsoft.com/office/powerpoint/2010/main" val="6636879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D47A10-31FF-CFF4-06DA-D1441BC014DF}"/>
            </a:ext>
          </a:extLst>
        </p:cNvPr>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4374E5AA-71FF-0A2C-685A-7DF882C3737A}"/>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 Placeholder 1">
            <a:extLst>
              <a:ext uri="{FF2B5EF4-FFF2-40B4-BE49-F238E27FC236}">
                <a16:creationId xmlns:a16="http://schemas.microsoft.com/office/drawing/2014/main" id="{8C612F16-C456-DF9F-C7A0-8A82131D47DB}"/>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Pre-Qualified Journey</a:t>
            </a:r>
          </a:p>
        </p:txBody>
      </p:sp>
      <p:sp>
        <p:nvSpPr>
          <p:cNvPr id="2" name="Text Placeholder 3">
            <a:extLst>
              <a:ext uri="{FF2B5EF4-FFF2-40B4-BE49-F238E27FC236}">
                <a16:creationId xmlns:a16="http://schemas.microsoft.com/office/drawing/2014/main" id="{F4292624-0FA6-48E0-A1A3-9563CB632226}"/>
              </a:ext>
            </a:extLst>
          </p:cNvPr>
          <p:cNvSpPr txBox="1">
            <a:spLocks/>
          </p:cNvSpPr>
          <p:nvPr/>
        </p:nvSpPr>
        <p:spPr>
          <a:xfrm>
            <a:off x="4438649" y="910764"/>
            <a:ext cx="7530410" cy="6703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sz="1600" b="0" i="0" kern="100" dirty="0">
                <a:solidFill>
                  <a:srgbClr val="002060"/>
                </a:solidFill>
                <a:effectLst/>
                <a:latin typeface="+mn-lt"/>
                <a:ea typeface="+mn-ea"/>
                <a:cs typeface="Times New Roman" panose="02020603050405020304" pitchFamily="18" charset="0"/>
              </a:rPr>
              <a:t>Email Subject Line: </a:t>
            </a:r>
            <a:r>
              <a:rPr lang="en-US" sz="1600" kern="100" dirty="0">
                <a:solidFill>
                  <a:srgbClr val="002060"/>
                </a:solidFill>
                <a:cs typeface="Times New Roman" panose="02020603050405020304" pitchFamily="18" charset="0"/>
              </a:rPr>
              <a:t>Let’s talk about your home ownership goals.</a:t>
            </a:r>
          </a:p>
        </p:txBody>
      </p:sp>
      <p:sp>
        <p:nvSpPr>
          <p:cNvPr id="5" name="TextBox 4">
            <a:extLst>
              <a:ext uri="{FF2B5EF4-FFF2-40B4-BE49-F238E27FC236}">
                <a16:creationId xmlns:a16="http://schemas.microsoft.com/office/drawing/2014/main" id="{7D6BB6CF-D83F-FF20-967C-2DA47C11A10F}"/>
              </a:ext>
            </a:extLst>
          </p:cNvPr>
          <p:cNvSpPr txBox="1"/>
          <p:nvPr/>
        </p:nvSpPr>
        <p:spPr>
          <a:xfrm>
            <a:off x="4438649" y="1314450"/>
            <a:ext cx="7530410" cy="2708434"/>
          </a:xfrm>
          <a:prstGeom prst="rect">
            <a:avLst/>
          </a:prstGeom>
          <a:noFill/>
        </p:spPr>
        <p:txBody>
          <a:bodyPr wrap="square" rtlCol="0">
            <a:spAutoFit/>
          </a:bodyPr>
          <a:lstStyle/>
          <a:p>
            <a:r>
              <a:rPr lang="en-US" sz="1000" dirty="0">
                <a:solidFill>
                  <a:srgbClr val="002060"/>
                </a:solidFill>
              </a:rPr>
              <a:t>Hello {{</a:t>
            </a:r>
            <a:r>
              <a:rPr lang="en-US" sz="1000" dirty="0" err="1">
                <a:solidFill>
                  <a:srgbClr val="002060"/>
                </a:solidFill>
              </a:rPr>
              <a:t>recipient.f_name</a:t>
            </a:r>
            <a:r>
              <a:rPr lang="en-US" sz="1000" dirty="0">
                <a:solidFill>
                  <a:srgbClr val="002060"/>
                </a:solidFill>
              </a:rPr>
              <a:t>}},</a:t>
            </a:r>
          </a:p>
          <a:p>
            <a:endParaRPr lang="en-US" sz="1000" dirty="0">
              <a:solidFill>
                <a:srgbClr val="002060"/>
              </a:solidFill>
            </a:endParaRPr>
          </a:p>
          <a:p>
            <a:r>
              <a:rPr lang="en-US" sz="1000" dirty="0">
                <a:solidFill>
                  <a:srgbClr val="002060"/>
                </a:solidFill>
              </a:rPr>
              <a:t>Over the past weeks, I've sent you information about the homebuying process, loan options, and the benefits of home ownership. I hope this has helped you consider your next steps.</a:t>
            </a:r>
          </a:p>
          <a:p>
            <a:endParaRPr lang="en-US" sz="1000" dirty="0">
              <a:solidFill>
                <a:srgbClr val="002060"/>
              </a:solidFill>
            </a:endParaRPr>
          </a:p>
          <a:p>
            <a:r>
              <a:rPr lang="en-US" sz="1000" dirty="0">
                <a:solidFill>
                  <a:srgbClr val="002060"/>
                </a:solidFill>
              </a:rPr>
              <a:t>Are you ready to take the next step toward pre-approval? Or are you still in the planning stages and prefer that I send you market updates?</a:t>
            </a:r>
          </a:p>
          <a:p>
            <a:endParaRPr lang="en-US" sz="1000" dirty="0">
              <a:solidFill>
                <a:srgbClr val="002060"/>
              </a:solidFill>
            </a:endParaRPr>
          </a:p>
          <a:p>
            <a:r>
              <a:rPr lang="en-US" sz="1000" dirty="0">
                <a:solidFill>
                  <a:srgbClr val="002060"/>
                </a:solidFill>
              </a:rPr>
              <a:t>Either way is perfectly fine. Everyone moves at their own pace when it comes to such an important decision.</a:t>
            </a:r>
          </a:p>
          <a:p>
            <a:endParaRPr lang="en-US" sz="1000" dirty="0">
              <a:solidFill>
                <a:srgbClr val="002060"/>
              </a:solidFill>
            </a:endParaRPr>
          </a:p>
          <a:p>
            <a:r>
              <a:rPr lang="en-US" sz="1000" dirty="0">
                <a:solidFill>
                  <a:srgbClr val="002060"/>
                </a:solidFill>
              </a:rPr>
              <a:t>I'd love to hear about your current home buying plans, so we can discuss how I can support your goals.</a:t>
            </a:r>
          </a:p>
          <a:p>
            <a:endParaRPr lang="en-US" sz="1000" dirty="0">
              <a:solidFill>
                <a:srgbClr val="002060"/>
              </a:solidFill>
            </a:endParaRPr>
          </a:p>
          <a:p>
            <a:r>
              <a:rPr lang="en-US" sz="1000" dirty="0">
                <a:solidFill>
                  <a:srgbClr val="002060"/>
                </a:solidFill>
              </a:rPr>
              <a:t>Give me a call at {{</a:t>
            </a:r>
            <a:r>
              <a:rPr lang="en-US" sz="1000" dirty="0" err="1">
                <a:solidFill>
                  <a:srgbClr val="002060"/>
                </a:solidFill>
              </a:rPr>
              <a:t>sender.phone_cell</a:t>
            </a:r>
            <a:r>
              <a:rPr lang="en-US" sz="1000" dirty="0">
                <a:solidFill>
                  <a:srgbClr val="002060"/>
                </a:solidFill>
              </a:rPr>
              <a:t>}} to discuss your plans in more detail.</a:t>
            </a:r>
          </a:p>
          <a:p>
            <a:endParaRPr lang="en-US" sz="1000" dirty="0">
              <a:solidFill>
                <a:srgbClr val="002060"/>
              </a:solidFill>
            </a:endParaRPr>
          </a:p>
          <a:p>
            <a:r>
              <a:rPr lang="en-US" sz="1000" dirty="0">
                <a:solidFill>
                  <a:srgbClr val="002060"/>
                </a:solidFill>
              </a:rPr>
              <a:t>Best,</a:t>
            </a:r>
          </a:p>
          <a:p>
            <a:endParaRPr lang="en-US" sz="1000" dirty="0">
              <a:solidFill>
                <a:srgbClr val="002060"/>
              </a:solidFill>
            </a:endParaRPr>
          </a:p>
          <a:p>
            <a:r>
              <a:rPr lang="en-US" sz="1000" dirty="0">
                <a:solidFill>
                  <a:srgbClr val="002060"/>
                </a:solidFill>
              </a:rPr>
              <a:t>{{</a:t>
            </a:r>
            <a:r>
              <a:rPr lang="en-US" sz="1000" dirty="0" err="1">
                <a:solidFill>
                  <a:srgbClr val="002060"/>
                </a:solidFill>
              </a:rPr>
              <a:t>sender.f_name</a:t>
            </a:r>
            <a:r>
              <a:rPr lang="en-US" sz="1000" dirty="0">
                <a:solidFill>
                  <a:srgbClr val="002060"/>
                </a:solidFill>
              </a:rPr>
              <a:t>}}</a:t>
            </a:r>
          </a:p>
        </p:txBody>
      </p:sp>
      <p:pic>
        <p:nvPicPr>
          <p:cNvPr id="9" name="Picture 8" descr="A person and person holding hands&#10;&#10;AI-generated content may be incorrect.">
            <a:extLst>
              <a:ext uri="{FF2B5EF4-FFF2-40B4-BE49-F238E27FC236}">
                <a16:creationId xmlns:a16="http://schemas.microsoft.com/office/drawing/2014/main" id="{907BF33D-8760-364E-0F05-C5EDD144D60F}"/>
              </a:ext>
            </a:extLst>
          </p:cNvPr>
          <p:cNvPicPr>
            <a:picLocks noChangeAspect="1"/>
          </p:cNvPicPr>
          <p:nvPr/>
        </p:nvPicPr>
        <p:blipFill>
          <a:blip r:embed="rId4"/>
          <a:stretch>
            <a:fillRect/>
          </a:stretch>
        </p:blipFill>
        <p:spPr>
          <a:xfrm>
            <a:off x="613318" y="910763"/>
            <a:ext cx="3368132" cy="5095379"/>
          </a:xfrm>
          <a:prstGeom prst="rect">
            <a:avLst/>
          </a:prstGeom>
          <a:effectLst>
            <a:outerShdw blurRad="127000" dist="50800" dir="2400000" algn="ctr" rotWithShape="0">
              <a:srgbClr val="000000"/>
            </a:outerShdw>
          </a:effectLst>
        </p:spPr>
      </p:pic>
    </p:spTree>
    <p:extLst>
      <p:ext uri="{BB962C8B-B14F-4D97-AF65-F5344CB8AC3E}">
        <p14:creationId xmlns:p14="http://schemas.microsoft.com/office/powerpoint/2010/main" val="15542606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Objektiv Mk2"/>
        <a:ea typeface=""/>
        <a:cs typeface=""/>
      </a:majorFont>
      <a:minorFont>
        <a:latin typeface="Barl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00E37A5DFA2714CB7017CAE456168A6" ma:contentTypeVersion="18" ma:contentTypeDescription="Create a new document." ma:contentTypeScope="" ma:versionID="4fb967a6105d696e3fbe72c6857f6c75">
  <xsd:schema xmlns:xsd="http://www.w3.org/2001/XMLSchema" xmlns:xs="http://www.w3.org/2001/XMLSchema" xmlns:p="http://schemas.microsoft.com/office/2006/metadata/properties" xmlns:ns2="a0d940e6-08f7-4f55-ab22-1c60154efa17" xmlns:ns3="9d6ea532-a128-4102-90d6-037480f28622" targetNamespace="http://schemas.microsoft.com/office/2006/metadata/properties" ma:root="true" ma:fieldsID="b8be0f88dd89c45ab5a80cf19e938f0f" ns2:_="" ns3:_="">
    <xsd:import namespace="a0d940e6-08f7-4f55-ab22-1c60154efa17"/>
    <xsd:import namespace="9d6ea532-a128-4102-90d6-037480f2862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2:lcf76f155ced4ddcb4097134ff3c332f" minOccurs="0"/>
                <xsd:element ref="ns3:TaxCatchAll" minOccurs="0"/>
                <xsd:element ref="ns2:MediaServiceSearchProperties"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d940e6-08f7-4f55-ab22-1c60154efa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53460b82-58eb-499a-9bd2-5a0713bdb8c0" ma:termSetId="09814cd3-568e-fe90-9814-8d621ff8fb84" ma:anchorId="fba54fb3-c3e1-fe81-a776-ca4b69148c4d" ma:open="true" ma:isKeyword="false">
      <xsd:complexType>
        <xsd:sequence>
          <xsd:element ref="pc:Terms" minOccurs="0" maxOccurs="1"/>
        </xsd:sequence>
      </xsd:complex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d6ea532-a128-4102-90d6-037480f2862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3366c684-94b8-40a8-ae72-62a0fe207216}" ma:internalName="TaxCatchAll" ma:showField="CatchAllData" ma:web="9d6ea532-a128-4102-90d6-037480f2862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9d6ea532-a128-4102-90d6-037480f28622">
      <UserInfo>
        <DisplayName>Aubrey Olsen</DisplayName>
        <AccountId>120</AccountId>
        <AccountType/>
      </UserInfo>
      <UserInfo>
        <DisplayName>Michael Young II</DisplayName>
        <AccountId>1006</AccountId>
        <AccountType/>
      </UserInfo>
      <UserInfo>
        <DisplayName>Jessa Kajencki</DisplayName>
        <AccountId>121</AccountId>
        <AccountType/>
      </UserInfo>
      <UserInfo>
        <DisplayName>Bobbi Jo Dallas Card</DisplayName>
        <AccountId>537</AccountId>
        <AccountType/>
      </UserInfo>
    </SharedWithUsers>
    <lcf76f155ced4ddcb4097134ff3c332f xmlns="a0d940e6-08f7-4f55-ab22-1c60154efa17">
      <Terms xmlns="http://schemas.microsoft.com/office/infopath/2007/PartnerControls"/>
    </lcf76f155ced4ddcb4097134ff3c332f>
    <TaxCatchAll xmlns="9d6ea532-a128-4102-90d6-037480f28622" xsi:nil="true"/>
  </documentManagement>
</p:properties>
</file>

<file path=customXml/itemProps1.xml><?xml version="1.0" encoding="utf-8"?>
<ds:datastoreItem xmlns:ds="http://schemas.openxmlformats.org/officeDocument/2006/customXml" ds:itemID="{E2E2CF2D-8033-4A46-82FD-267995FA47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d940e6-08f7-4f55-ab22-1c60154efa17"/>
    <ds:schemaRef ds:uri="9d6ea532-a128-4102-90d6-037480f286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DF1F3CE-3298-4692-8D67-FA16F456C021}">
  <ds:schemaRefs>
    <ds:schemaRef ds:uri="http://schemas.microsoft.com/sharepoint/v3/contenttype/forms"/>
  </ds:schemaRefs>
</ds:datastoreItem>
</file>

<file path=customXml/itemProps3.xml><?xml version="1.0" encoding="utf-8"?>
<ds:datastoreItem xmlns:ds="http://schemas.openxmlformats.org/officeDocument/2006/customXml" ds:itemID="{89800FD4-94BC-49A2-82A0-99D176C54A60}">
  <ds:schemaRefs>
    <ds:schemaRef ds:uri="http://schemas.microsoft.com/office/infopath/2007/PartnerControls"/>
    <ds:schemaRef ds:uri="http://schemas.openxmlformats.org/package/2006/metadata/core-properties"/>
    <ds:schemaRef ds:uri="http://www.w3.org/XML/1998/namespace"/>
    <ds:schemaRef ds:uri="9d6ea532-a128-4102-90d6-037480f28622"/>
    <ds:schemaRef ds:uri="http://schemas.microsoft.com/office/2006/documentManagement/types"/>
    <ds:schemaRef ds:uri="http://purl.org/dc/elements/1.1/"/>
    <ds:schemaRef ds:uri="http://purl.org/dc/terms/"/>
    <ds:schemaRef ds:uri="http://schemas.microsoft.com/office/2006/metadata/properties"/>
    <ds:schemaRef ds:uri="a0d940e6-08f7-4f55-ab22-1c60154efa17"/>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46892</TotalTime>
  <Words>2389</Words>
  <Application>Microsoft Office PowerPoint</Application>
  <PresentationFormat>Widescreen</PresentationFormat>
  <Paragraphs>221</Paragraphs>
  <Slides>13</Slides>
  <Notes>12</Notes>
  <HiddenSlides>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vt:i4>
      </vt:variant>
    </vt:vector>
  </HeadingPairs>
  <TitlesOfParts>
    <vt:vector size="23" baseType="lpstr">
      <vt:lpstr>Calibri</vt:lpstr>
      <vt:lpstr>Source Sans Pro</vt:lpstr>
      <vt:lpstr>Times New Roman</vt:lpstr>
      <vt:lpstr>Objektiv Mk2</vt:lpstr>
      <vt:lpstr>Wingdings</vt:lpstr>
      <vt:lpstr>Barlow</vt:lpstr>
      <vt:lpstr>Arial</vt:lpstr>
      <vt:lpstr>Barlow Medium</vt:lpstr>
      <vt:lpstr>Objektiv Mk2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Payton Gabriel</dc:creator>
  <cp:lastModifiedBy>Aubrey Olsen</cp:lastModifiedBy>
  <cp:revision>50</cp:revision>
  <dcterms:created xsi:type="dcterms:W3CDTF">2021-06-10T15:34:01Z</dcterms:created>
  <dcterms:modified xsi:type="dcterms:W3CDTF">2025-09-04T20:18:17Z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0x010100B00E37A5DFA2714CB7017CAE456168A6</vt:lpwstr>
  </property>
  <property fmtid="{D5CDD505-2E9C-101B-9397-08002B2CF9AE}" pid="3" name="_dlc_DocIdItemGuid">
    <vt:lpwstr>df1906c8-c0c3-42de-b8f4-37c7d36cd389</vt:lpwstr>
  </property>
  <property fmtid="{D5CDD505-2E9C-101B-9397-08002B2CF9AE}" pid="4" name="MediaServiceImageTags">
    <vt:lpwstr/>
  </property>
  <property fmtid="{D5CDD505-2E9C-101B-9397-08002B2CF9AE}" pid="5" name="ComplianceAssetId">
    <vt:lpwstr/>
  </property>
  <property fmtid="{D5CDD505-2E9C-101B-9397-08002B2CF9AE}" pid="6" name="_ExtendedDescription">
    <vt:lpwstr/>
  </property>
  <property fmtid="{D5CDD505-2E9C-101B-9397-08002B2CF9AE}" pid="7" name="_activity">
    <vt:lpwstr>{"FileActivityType":"9","FileActivityTimeStamp":"2025-02-14T17:42:56.640Z","FileActivityUsersOnPage":[{"DisplayName":"Chad Spencer","Id":"chad.spencer@totalexpert.com"},{"DisplayName":"Michael Young II","Id":"michael.young@totalexpert.com"}],"FileActivityNavigationId":null}</vt:lpwstr>
  </property>
  <property fmtid="{D5CDD505-2E9C-101B-9397-08002B2CF9AE}" pid="8" name="TriggerFlowInfo">
    <vt:lpwstr/>
  </property>
</Properties>
</file>