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0"/>
  </p:notesMasterIdLst>
  <p:sldIdLst>
    <p:sldId id="2076137455" r:id="rId5"/>
    <p:sldId id="2076137458" r:id="rId6"/>
    <p:sldId id="2076137467" r:id="rId7"/>
    <p:sldId id="2076137472" r:id="rId8"/>
    <p:sldId id="2076137462" r:id="rId9"/>
    <p:sldId id="2076137469" r:id="rId10"/>
    <p:sldId id="2076137470" r:id="rId11"/>
    <p:sldId id="2076137471" r:id="rId12"/>
    <p:sldId id="2076137475" r:id="rId13"/>
    <p:sldId id="2076137466" r:id="rId14"/>
    <p:sldId id="2076137463" r:id="rId15"/>
    <p:sldId id="2076137464" r:id="rId16"/>
    <p:sldId id="2076137474" r:id="rId17"/>
    <p:sldId id="2076137465" r:id="rId18"/>
    <p:sldId id="2076137473" r:id="rId19"/>
  </p:sldIdLst>
  <p:sldSz cx="12192000" cy="6858000"/>
  <p:notesSz cx="6858000" cy="9144000"/>
  <p:embeddedFontLst>
    <p:embeddedFont>
      <p:font typeface="Barlow" panose="00000500000000000000" pitchFamily="2" charset="0"/>
      <p:regular r:id="rId21"/>
      <p:bold r:id="rId22"/>
      <p:italic r:id="rId23"/>
      <p:boldItalic r:id="rId24"/>
    </p:embeddedFont>
    <p:embeddedFont>
      <p:font typeface="Barlow Medium" panose="00000600000000000000" pitchFamily="2" charset="0"/>
      <p:regular r:id="rId25"/>
      <p:italic r:id="rId26"/>
    </p:embeddedFont>
    <p:embeddedFont>
      <p:font typeface="Objektiv Mk2" panose="020B0702020204020203" pitchFamily="34" charset="0"/>
      <p:regular r:id="rId27"/>
      <p:bold r:id="rId28"/>
      <p:italic r:id="rId29"/>
      <p:boldItalic r:id="rId30"/>
    </p:embeddedFont>
    <p:embeddedFont>
      <p:font typeface="Objektiv Mk2 SemiBold" panose="020B0602020204020203" pitchFamily="34" charset="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3BBD"/>
    <a:srgbClr val="009B77"/>
    <a:srgbClr val="00A677"/>
    <a:srgbClr val="0072CE"/>
    <a:srgbClr val="85CBF9"/>
    <a:srgbClr val="00263A"/>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51FE90-ABFB-4869-A8F7-15760C9B797B}" v="459" dt="2026-04-06T19:11:12.704"/>
    <p1510:client id="{C6FCF240-6B27-4A77-9492-4FB6615337F2}" v="174" dt="2026-04-06T19:51:34.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86583"/>
  </p:normalViewPr>
  <p:slideViewPr>
    <p:cSldViewPr snapToGrid="0">
      <p:cViewPr varScale="1">
        <p:scale>
          <a:sx n="64" d="100"/>
          <a:sy n="64" d="100"/>
        </p:scale>
        <p:origin x="900" y="40"/>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FAD87B61-D275-4C4D-B910-430706BF1181}"/>
    <pc:docChg chg="undo custSel addSld delSld modSld sldOrd">
      <pc:chgData name="Aubrey Olsen" userId="408c3e31-be18-4626-a9af-ec1f5bfcad06" providerId="ADAL" clId="{FAD87B61-D275-4C4D-B910-430706BF1181}" dt="2026-04-06T19:58:38.479" v="1845" actId="14826"/>
      <pc:docMkLst>
        <pc:docMk/>
      </pc:docMkLst>
      <pc:sldChg chg="addSp delSp modSp mod">
        <pc:chgData name="Aubrey Olsen" userId="408c3e31-be18-4626-a9af-ec1f5bfcad06" providerId="ADAL" clId="{FAD87B61-D275-4C4D-B910-430706BF1181}" dt="2026-04-06T19:51:35.177" v="1719" actId="20577"/>
        <pc:sldMkLst>
          <pc:docMk/>
          <pc:sldMk cId="2829215149" sldId="2076137458"/>
        </pc:sldMkLst>
        <pc:spChg chg="add">
          <ac:chgData name="Aubrey Olsen" userId="408c3e31-be18-4626-a9af-ec1f5bfcad06" providerId="ADAL" clId="{FAD87B61-D275-4C4D-B910-430706BF1181}" dt="2026-04-06T19:45:09.322" v="1059"/>
          <ac:spMkLst>
            <pc:docMk/>
            <pc:sldMk cId="2829215149" sldId="2076137458"/>
            <ac:spMk id="2" creationId="{7E577ADE-5E79-44BD-A263-E190701655C5}"/>
          </ac:spMkLst>
        </pc:spChg>
        <pc:spChg chg="mod">
          <ac:chgData name="Aubrey Olsen" userId="408c3e31-be18-4626-a9af-ec1f5bfcad06" providerId="ADAL" clId="{FAD87B61-D275-4C4D-B910-430706BF1181}" dt="2026-04-06T18:21:09.449" v="425" actId="20577"/>
          <ac:spMkLst>
            <pc:docMk/>
            <pc:sldMk cId="2829215149" sldId="2076137458"/>
            <ac:spMk id="3" creationId="{BA45EAB8-259F-9486-7E88-3E5064554E05}"/>
          </ac:spMkLst>
        </pc:spChg>
        <pc:spChg chg="mod">
          <ac:chgData name="Aubrey Olsen" userId="408c3e31-be18-4626-a9af-ec1f5bfcad06" providerId="ADAL" clId="{FAD87B61-D275-4C4D-B910-430706BF1181}" dt="2026-04-06T19:51:35.177" v="1719" actId="20577"/>
          <ac:spMkLst>
            <pc:docMk/>
            <pc:sldMk cId="2829215149" sldId="2076137458"/>
            <ac:spMk id="4" creationId="{79C2D384-CBE4-5336-E128-D8E3A28CB40F}"/>
          </ac:spMkLst>
        </pc:spChg>
        <pc:spChg chg="add">
          <ac:chgData name="Aubrey Olsen" userId="408c3e31-be18-4626-a9af-ec1f5bfcad06" providerId="ADAL" clId="{FAD87B61-D275-4C4D-B910-430706BF1181}" dt="2026-04-06T19:45:13.437" v="1060"/>
          <ac:spMkLst>
            <pc:docMk/>
            <pc:sldMk cId="2829215149" sldId="2076137458"/>
            <ac:spMk id="7" creationId="{F6BBF0C1-593E-A4A1-6ED5-A463CBA28234}"/>
          </ac:spMkLst>
        </pc:spChg>
        <pc:spChg chg="add">
          <ac:chgData name="Aubrey Olsen" userId="408c3e31-be18-4626-a9af-ec1f5bfcad06" providerId="ADAL" clId="{FAD87B61-D275-4C4D-B910-430706BF1181}" dt="2026-04-06T19:45:15.908" v="1063"/>
          <ac:spMkLst>
            <pc:docMk/>
            <pc:sldMk cId="2829215149" sldId="2076137458"/>
            <ac:spMk id="8" creationId="{B6CC3D5D-8D9F-D13F-C783-C0F3427586FB}"/>
          </ac:spMkLst>
        </pc:spChg>
        <pc:spChg chg="add">
          <ac:chgData name="Aubrey Olsen" userId="408c3e31-be18-4626-a9af-ec1f5bfcad06" providerId="ADAL" clId="{FAD87B61-D275-4C4D-B910-430706BF1181}" dt="2026-04-06T19:45:23.202" v="1066"/>
          <ac:spMkLst>
            <pc:docMk/>
            <pc:sldMk cId="2829215149" sldId="2076137458"/>
            <ac:spMk id="9" creationId="{C6813DD8-AF6A-3B48-A0BA-5F547FE793D4}"/>
          </ac:spMkLst>
        </pc:spChg>
        <pc:spChg chg="add del mod">
          <ac:chgData name="Aubrey Olsen" userId="408c3e31-be18-4626-a9af-ec1f5bfcad06" providerId="ADAL" clId="{FAD87B61-D275-4C4D-B910-430706BF1181}" dt="2026-04-06T19:45:32.965" v="1071" actId="478"/>
          <ac:spMkLst>
            <pc:docMk/>
            <pc:sldMk cId="2829215149" sldId="2076137458"/>
            <ac:spMk id="10" creationId="{65155CAF-69C7-6161-5F1D-DEDD4C893445}"/>
          </ac:spMkLst>
        </pc:spChg>
        <pc:spChg chg="add">
          <ac:chgData name="Aubrey Olsen" userId="408c3e31-be18-4626-a9af-ec1f5bfcad06" providerId="ADAL" clId="{FAD87B61-D275-4C4D-B910-430706BF1181}" dt="2026-04-06T19:45:35.232" v="1073"/>
          <ac:spMkLst>
            <pc:docMk/>
            <pc:sldMk cId="2829215149" sldId="2076137458"/>
            <ac:spMk id="11" creationId="{CB37E2D3-5E05-3122-12AE-A4A4F984411B}"/>
          </ac:spMkLst>
        </pc:spChg>
        <pc:spChg chg="add">
          <ac:chgData name="Aubrey Olsen" userId="408c3e31-be18-4626-a9af-ec1f5bfcad06" providerId="ADAL" clId="{FAD87B61-D275-4C4D-B910-430706BF1181}" dt="2026-04-06T19:45:41.071" v="1074"/>
          <ac:spMkLst>
            <pc:docMk/>
            <pc:sldMk cId="2829215149" sldId="2076137458"/>
            <ac:spMk id="12" creationId="{315B7C05-0945-CE7F-4655-41804A2D7B39}"/>
          </ac:spMkLst>
        </pc:spChg>
      </pc:sldChg>
      <pc:sldChg chg="del">
        <pc:chgData name="Aubrey Olsen" userId="408c3e31-be18-4626-a9af-ec1f5bfcad06" providerId="ADAL" clId="{FAD87B61-D275-4C4D-B910-430706BF1181}" dt="2026-04-06T18:05:06.247" v="8" actId="47"/>
        <pc:sldMkLst>
          <pc:docMk/>
          <pc:sldMk cId="1144647131" sldId="2076137461"/>
        </pc:sldMkLst>
      </pc:sldChg>
      <pc:sldChg chg="addSp delSp modSp mod">
        <pc:chgData name="Aubrey Olsen" userId="408c3e31-be18-4626-a9af-ec1f5bfcad06" providerId="ADAL" clId="{FAD87B61-D275-4C4D-B910-430706BF1181}" dt="2026-04-06T18:14:40.478" v="149" actId="14826"/>
        <pc:sldMkLst>
          <pc:docMk/>
          <pc:sldMk cId="3835688041" sldId="2076137463"/>
        </pc:sldMkLst>
        <pc:spChg chg="add mod">
          <ac:chgData name="Aubrey Olsen" userId="408c3e31-be18-4626-a9af-ec1f5bfcad06" providerId="ADAL" clId="{FAD87B61-D275-4C4D-B910-430706BF1181}" dt="2026-04-06T18:13:29.546" v="144" actId="122"/>
          <ac:spMkLst>
            <pc:docMk/>
            <pc:sldMk cId="3835688041" sldId="2076137463"/>
            <ac:spMk id="3" creationId="{9E88A93B-A7E2-FEB5-476E-583E5C8CE31D}"/>
          </ac:spMkLst>
        </pc:spChg>
        <pc:spChg chg="add mod">
          <ac:chgData name="Aubrey Olsen" userId="408c3e31-be18-4626-a9af-ec1f5bfcad06" providerId="ADAL" clId="{FAD87B61-D275-4C4D-B910-430706BF1181}" dt="2026-04-06T18:14:18.970" v="148"/>
          <ac:spMkLst>
            <pc:docMk/>
            <pc:sldMk cId="3835688041" sldId="2076137463"/>
            <ac:spMk id="6" creationId="{C91318BA-C59A-024B-E74B-CBD1E0175119}"/>
          </ac:spMkLst>
        </pc:spChg>
        <pc:spChg chg="mod">
          <ac:chgData name="Aubrey Olsen" userId="408c3e31-be18-4626-a9af-ec1f5bfcad06" providerId="ADAL" clId="{FAD87B61-D275-4C4D-B910-430706BF1181}" dt="2026-04-06T18:05:20.071" v="24" actId="20577"/>
          <ac:spMkLst>
            <pc:docMk/>
            <pc:sldMk cId="3835688041" sldId="2076137463"/>
            <ac:spMk id="7" creationId="{6C1261D0-9233-325D-465C-F471AA15D9DE}"/>
          </ac:spMkLst>
        </pc:spChg>
        <pc:picChg chg="mod">
          <ac:chgData name="Aubrey Olsen" userId="408c3e31-be18-4626-a9af-ec1f5bfcad06" providerId="ADAL" clId="{FAD87B61-D275-4C4D-B910-430706BF1181}" dt="2026-04-06T18:13:08.769" v="140" actId="14826"/>
          <ac:picMkLst>
            <pc:docMk/>
            <pc:sldMk cId="3835688041" sldId="2076137463"/>
            <ac:picMk id="4" creationId="{70428015-1EDC-C3A2-3103-91A625CE5D23}"/>
          </ac:picMkLst>
        </pc:picChg>
        <pc:picChg chg="mod">
          <ac:chgData name="Aubrey Olsen" userId="408c3e31-be18-4626-a9af-ec1f5bfcad06" providerId="ADAL" clId="{FAD87B61-D275-4C4D-B910-430706BF1181}" dt="2026-04-06T18:14:40.478" v="149" actId="14826"/>
          <ac:picMkLst>
            <pc:docMk/>
            <pc:sldMk cId="3835688041" sldId="2076137463"/>
            <ac:picMk id="9" creationId="{1E8E04C9-E73C-42C3-A55A-376E3081B71F}"/>
          </ac:picMkLst>
        </pc:picChg>
        <pc:picChg chg="del">
          <ac:chgData name="Aubrey Olsen" userId="408c3e31-be18-4626-a9af-ec1f5bfcad06" providerId="ADAL" clId="{FAD87B61-D275-4C4D-B910-430706BF1181}" dt="2026-04-06T18:13:43.834" v="147" actId="478"/>
          <ac:picMkLst>
            <pc:docMk/>
            <pc:sldMk cId="3835688041" sldId="2076137463"/>
            <ac:picMk id="10" creationId="{A28B0AD9-835E-9A26-2038-C916BFF72A4C}"/>
          </ac:picMkLst>
        </pc:picChg>
      </pc:sldChg>
      <pc:sldChg chg="addSp modSp mod">
        <pc:chgData name="Aubrey Olsen" userId="408c3e31-be18-4626-a9af-ec1f5bfcad06" providerId="ADAL" clId="{FAD87B61-D275-4C4D-B910-430706BF1181}" dt="2026-04-06T18:12:24.545" v="133" actId="20577"/>
        <pc:sldMkLst>
          <pc:docMk/>
          <pc:sldMk cId="2565843096" sldId="2076137464"/>
        </pc:sldMkLst>
        <pc:spChg chg="add mod">
          <ac:chgData name="Aubrey Olsen" userId="408c3e31-be18-4626-a9af-ec1f5bfcad06" providerId="ADAL" clId="{FAD87B61-D275-4C4D-B910-430706BF1181}" dt="2026-04-06T18:11:33.633" v="115" actId="20577"/>
          <ac:spMkLst>
            <pc:docMk/>
            <pc:sldMk cId="2565843096" sldId="2076137464"/>
            <ac:spMk id="3" creationId="{D5C7FFD2-3436-5431-E962-A4DBDA0F32CD}"/>
          </ac:spMkLst>
        </pc:spChg>
        <pc:spChg chg="mod">
          <ac:chgData name="Aubrey Olsen" userId="408c3e31-be18-4626-a9af-ec1f5bfcad06" providerId="ADAL" clId="{FAD87B61-D275-4C4D-B910-430706BF1181}" dt="2026-04-06T18:05:25.839" v="39" actId="20577"/>
          <ac:spMkLst>
            <pc:docMk/>
            <pc:sldMk cId="2565843096" sldId="2076137464"/>
            <ac:spMk id="5" creationId="{7962493D-881E-62FD-9FCE-608EF8B16E04}"/>
          </ac:spMkLst>
        </pc:spChg>
        <pc:spChg chg="add mod">
          <ac:chgData name="Aubrey Olsen" userId="408c3e31-be18-4626-a9af-ec1f5bfcad06" providerId="ADAL" clId="{FAD87B61-D275-4C4D-B910-430706BF1181}" dt="2026-04-06T18:12:09.083" v="127" actId="20577"/>
          <ac:spMkLst>
            <pc:docMk/>
            <pc:sldMk cId="2565843096" sldId="2076137464"/>
            <ac:spMk id="6" creationId="{E23A0BBA-C0DA-44CE-F5C1-2FBA242E67A2}"/>
          </ac:spMkLst>
        </pc:spChg>
        <pc:spChg chg="add mod">
          <ac:chgData name="Aubrey Olsen" userId="408c3e31-be18-4626-a9af-ec1f5bfcad06" providerId="ADAL" clId="{FAD87B61-D275-4C4D-B910-430706BF1181}" dt="2026-04-06T18:12:24.545" v="133" actId="20577"/>
          <ac:spMkLst>
            <pc:docMk/>
            <pc:sldMk cId="2565843096" sldId="2076137464"/>
            <ac:spMk id="7" creationId="{4A486F52-51F4-65F4-1C97-245903BF7ABC}"/>
          </ac:spMkLst>
        </pc:spChg>
        <pc:spChg chg="add mod">
          <ac:chgData name="Aubrey Olsen" userId="408c3e31-be18-4626-a9af-ec1f5bfcad06" providerId="ADAL" clId="{FAD87B61-D275-4C4D-B910-430706BF1181}" dt="2026-04-06T18:07:27.329" v="91" actId="20577"/>
          <ac:spMkLst>
            <pc:docMk/>
            <pc:sldMk cId="2565843096" sldId="2076137464"/>
            <ac:spMk id="11" creationId="{FB46187E-D91C-027D-B3F6-7A3EE4943174}"/>
          </ac:spMkLst>
        </pc:spChg>
        <pc:picChg chg="mod">
          <ac:chgData name="Aubrey Olsen" userId="408c3e31-be18-4626-a9af-ec1f5bfcad06" providerId="ADAL" clId="{FAD87B61-D275-4C4D-B910-430706BF1181}" dt="2026-04-06T18:06:16.397" v="42" actId="14826"/>
          <ac:picMkLst>
            <pc:docMk/>
            <pc:sldMk cId="2565843096" sldId="2076137464"/>
            <ac:picMk id="4" creationId="{B0232C65-D8DA-7551-AB43-D7DE263E9990}"/>
          </ac:picMkLst>
        </pc:picChg>
        <pc:picChg chg="mod">
          <ac:chgData name="Aubrey Olsen" userId="408c3e31-be18-4626-a9af-ec1f5bfcad06" providerId="ADAL" clId="{FAD87B61-D275-4C4D-B910-430706BF1181}" dt="2026-04-06T18:08:08.386" v="92" actId="14826"/>
          <ac:picMkLst>
            <pc:docMk/>
            <pc:sldMk cId="2565843096" sldId="2076137464"/>
            <ac:picMk id="9" creationId="{B8B30DAF-5835-BFAB-D942-03A17AAC1820}"/>
          </ac:picMkLst>
        </pc:picChg>
        <pc:picChg chg="mod">
          <ac:chgData name="Aubrey Olsen" userId="408c3e31-be18-4626-a9af-ec1f5bfcad06" providerId="ADAL" clId="{FAD87B61-D275-4C4D-B910-430706BF1181}" dt="2026-04-06T18:09:35.673" v="96" actId="1076"/>
          <ac:picMkLst>
            <pc:docMk/>
            <pc:sldMk cId="2565843096" sldId="2076137464"/>
            <ac:picMk id="10" creationId="{5A4329F7-9928-2AAE-F9E8-7339D73FE0F2}"/>
          </ac:picMkLst>
        </pc:picChg>
      </pc:sldChg>
      <pc:sldChg chg="modSp mod">
        <pc:chgData name="Aubrey Olsen" userId="408c3e31-be18-4626-a9af-ec1f5bfcad06" providerId="ADAL" clId="{FAD87B61-D275-4C4D-B910-430706BF1181}" dt="2026-04-06T19:28:37.946" v="1050" actId="20577"/>
        <pc:sldMkLst>
          <pc:docMk/>
          <pc:sldMk cId="1161951137" sldId="2076137465"/>
        </pc:sldMkLst>
        <pc:spChg chg="mod">
          <ac:chgData name="Aubrey Olsen" userId="408c3e31-be18-4626-a9af-ec1f5bfcad06" providerId="ADAL" clId="{FAD87B61-D275-4C4D-B910-430706BF1181}" dt="2026-04-06T19:26:58.421" v="1003"/>
          <ac:spMkLst>
            <pc:docMk/>
            <pc:sldMk cId="1161951137" sldId="2076137465"/>
            <ac:spMk id="3" creationId="{B3EB27C7-E2B2-8D56-BE82-12B3AF70325B}"/>
          </ac:spMkLst>
        </pc:spChg>
        <pc:spChg chg="mod">
          <ac:chgData name="Aubrey Olsen" userId="408c3e31-be18-4626-a9af-ec1f5bfcad06" providerId="ADAL" clId="{FAD87B61-D275-4C4D-B910-430706BF1181}" dt="2026-04-06T18:52:45.149" v="839" actId="20577"/>
          <ac:spMkLst>
            <pc:docMk/>
            <pc:sldMk cId="1161951137" sldId="2076137465"/>
            <ac:spMk id="8" creationId="{852EBA49-0A68-7866-D381-6F9C2C66093A}"/>
          </ac:spMkLst>
        </pc:spChg>
        <pc:spChg chg="mod">
          <ac:chgData name="Aubrey Olsen" userId="408c3e31-be18-4626-a9af-ec1f5bfcad06" providerId="ADAL" clId="{FAD87B61-D275-4C4D-B910-430706BF1181}" dt="2026-04-06T19:28:37.946" v="1050" actId="20577"/>
          <ac:spMkLst>
            <pc:docMk/>
            <pc:sldMk cId="1161951137" sldId="2076137465"/>
            <ac:spMk id="10" creationId="{6928B149-B2C0-9CC2-5453-1C993027F9E4}"/>
          </ac:spMkLst>
        </pc:spChg>
      </pc:sldChg>
      <pc:sldChg chg="addSp delSp modSp mod ord">
        <pc:chgData name="Aubrey Olsen" userId="408c3e31-be18-4626-a9af-ec1f5bfcad06" providerId="ADAL" clId="{FAD87B61-D275-4C4D-B910-430706BF1181}" dt="2026-04-06T18:05:11.291" v="10"/>
        <pc:sldMkLst>
          <pc:docMk/>
          <pc:sldMk cId="4160585877" sldId="2076137466"/>
        </pc:sldMkLst>
        <pc:spChg chg="add del">
          <ac:chgData name="Aubrey Olsen" userId="408c3e31-be18-4626-a9af-ec1f5bfcad06" providerId="ADAL" clId="{FAD87B61-D275-4C4D-B910-430706BF1181}" dt="2026-04-06T18:05:02.878" v="7" actId="478"/>
          <ac:spMkLst>
            <pc:docMk/>
            <pc:sldMk cId="4160585877" sldId="2076137466"/>
            <ac:spMk id="3" creationId="{94292F10-9356-35C4-CE25-C29433EADFBB}"/>
          </ac:spMkLst>
        </pc:spChg>
        <pc:spChg chg="del">
          <ac:chgData name="Aubrey Olsen" userId="408c3e31-be18-4626-a9af-ec1f5bfcad06" providerId="ADAL" clId="{FAD87B61-D275-4C4D-B910-430706BF1181}" dt="2026-04-06T18:04:49.428" v="0" actId="478"/>
          <ac:spMkLst>
            <pc:docMk/>
            <pc:sldMk cId="4160585877" sldId="2076137466"/>
            <ac:spMk id="8" creationId="{93924C82-6F0C-E657-2D40-B484D053F987}"/>
          </ac:spMkLst>
        </pc:spChg>
        <pc:spChg chg="mod ord">
          <ac:chgData name="Aubrey Olsen" userId="408c3e31-be18-4626-a9af-ec1f5bfcad06" providerId="ADAL" clId="{FAD87B61-D275-4C4D-B910-430706BF1181}" dt="2026-04-06T18:05:00.516" v="6" actId="167"/>
          <ac:spMkLst>
            <pc:docMk/>
            <pc:sldMk cId="4160585877" sldId="2076137466"/>
            <ac:spMk id="12" creationId="{69BE2EE4-8648-CE74-2418-8E2AEE09EBC9}"/>
          </ac:spMkLst>
        </pc:spChg>
      </pc:sldChg>
      <pc:sldChg chg="addSp delSp modSp mod">
        <pc:chgData name="Aubrey Olsen" userId="408c3e31-be18-4626-a9af-ec1f5bfcad06" providerId="ADAL" clId="{FAD87B61-D275-4C4D-B910-430706BF1181}" dt="2026-04-06T19:58:38.479" v="1845" actId="14826"/>
        <pc:sldMkLst>
          <pc:docMk/>
          <pc:sldMk cId="4000095849" sldId="2076137467"/>
        </pc:sldMkLst>
        <pc:spChg chg="mod">
          <ac:chgData name="Aubrey Olsen" userId="408c3e31-be18-4626-a9af-ec1f5bfcad06" providerId="ADAL" clId="{FAD87B61-D275-4C4D-B910-430706BF1181}" dt="2026-04-06T19:53:52.397" v="1836" actId="20577"/>
          <ac:spMkLst>
            <pc:docMk/>
            <pc:sldMk cId="4000095849" sldId="2076137467"/>
            <ac:spMk id="3" creationId="{2C8BFB8C-4798-5BA8-8ECF-3049525111F5}"/>
          </ac:spMkLst>
        </pc:spChg>
        <pc:spChg chg="mod">
          <ac:chgData name="Aubrey Olsen" userId="408c3e31-be18-4626-a9af-ec1f5bfcad06" providerId="ADAL" clId="{FAD87B61-D275-4C4D-B910-430706BF1181}" dt="2026-04-06T18:53:16.324" v="867" actId="5793"/>
          <ac:spMkLst>
            <pc:docMk/>
            <pc:sldMk cId="4000095849" sldId="2076137467"/>
            <ac:spMk id="5" creationId="{36E99EE9-9C24-C7FA-54B0-0EC716897190}"/>
          </ac:spMkLst>
        </pc:spChg>
        <pc:spChg chg="add mod">
          <ac:chgData name="Aubrey Olsen" userId="408c3e31-be18-4626-a9af-ec1f5bfcad06" providerId="ADAL" clId="{FAD87B61-D275-4C4D-B910-430706BF1181}" dt="2026-04-06T18:50:06.418" v="791" actId="207"/>
          <ac:spMkLst>
            <pc:docMk/>
            <pc:sldMk cId="4000095849" sldId="2076137467"/>
            <ac:spMk id="7" creationId="{58595BCC-9368-4F90-60E8-BEBF533CB540}"/>
          </ac:spMkLst>
        </pc:spChg>
        <pc:picChg chg="add mod">
          <ac:chgData name="Aubrey Olsen" userId="408c3e31-be18-4626-a9af-ec1f5bfcad06" providerId="ADAL" clId="{FAD87B61-D275-4C4D-B910-430706BF1181}" dt="2026-04-06T18:27:24.436" v="472" actId="1076"/>
          <ac:picMkLst>
            <pc:docMk/>
            <pc:sldMk cId="4000095849" sldId="2076137467"/>
            <ac:picMk id="6" creationId="{63C76CC4-5069-B9EE-7E36-0A24770C5C02}"/>
          </ac:picMkLst>
        </pc:picChg>
        <pc:picChg chg="mod">
          <ac:chgData name="Aubrey Olsen" userId="408c3e31-be18-4626-a9af-ec1f5bfcad06" providerId="ADAL" clId="{FAD87B61-D275-4C4D-B910-430706BF1181}" dt="2026-04-06T19:58:38.479" v="1845" actId="14826"/>
          <ac:picMkLst>
            <pc:docMk/>
            <pc:sldMk cId="4000095849" sldId="2076137467"/>
            <ac:picMk id="8" creationId="{C03201CE-85C8-8363-055D-8E68F54C93C1}"/>
          </ac:picMkLst>
        </pc:picChg>
        <pc:cxnChg chg="add del">
          <ac:chgData name="Aubrey Olsen" userId="408c3e31-be18-4626-a9af-ec1f5bfcad06" providerId="ADAL" clId="{FAD87B61-D275-4C4D-B910-430706BF1181}" dt="2026-04-06T18:47:28.517" v="766" actId="11529"/>
          <ac:cxnSpMkLst>
            <pc:docMk/>
            <pc:sldMk cId="4000095849" sldId="2076137467"/>
            <ac:cxnSpMk id="10" creationId="{7C1B5D5F-B366-1922-0572-7378CF5ADD16}"/>
          </ac:cxnSpMkLst>
        </pc:cxnChg>
        <pc:cxnChg chg="add del mod">
          <ac:chgData name="Aubrey Olsen" userId="408c3e31-be18-4626-a9af-ec1f5bfcad06" providerId="ADAL" clId="{FAD87B61-D275-4C4D-B910-430706BF1181}" dt="2026-04-06T18:48:14.198" v="774" actId="478"/>
          <ac:cxnSpMkLst>
            <pc:docMk/>
            <pc:sldMk cId="4000095849" sldId="2076137467"/>
            <ac:cxnSpMk id="12" creationId="{00BBCDF7-4FD3-0F5A-7CB0-41025C9C8D55}"/>
          </ac:cxnSpMkLst>
        </pc:cxnChg>
        <pc:cxnChg chg="add del mod">
          <ac:chgData name="Aubrey Olsen" userId="408c3e31-be18-4626-a9af-ec1f5bfcad06" providerId="ADAL" clId="{FAD87B61-D275-4C4D-B910-430706BF1181}" dt="2026-04-06T18:48:32.899" v="779" actId="478"/>
          <ac:cxnSpMkLst>
            <pc:docMk/>
            <pc:sldMk cId="4000095849" sldId="2076137467"/>
            <ac:cxnSpMk id="18" creationId="{2763E008-2375-0F91-F63F-7759B3117F0D}"/>
          </ac:cxnSpMkLst>
        </pc:cxnChg>
        <pc:cxnChg chg="add mod">
          <ac:chgData name="Aubrey Olsen" userId="408c3e31-be18-4626-a9af-ec1f5bfcad06" providerId="ADAL" clId="{FAD87B61-D275-4C4D-B910-430706BF1181}" dt="2026-04-06T18:49:50.845" v="790" actId="1036"/>
          <ac:cxnSpMkLst>
            <pc:docMk/>
            <pc:sldMk cId="4000095849" sldId="2076137467"/>
            <ac:cxnSpMk id="23" creationId="{9719E3CF-4B7A-A8C6-D49D-A0800B735635}"/>
          </ac:cxnSpMkLst>
        </pc:cxnChg>
      </pc:sldChg>
      <pc:sldChg chg="addSp delSp modSp mod">
        <pc:chgData name="Aubrey Olsen" userId="408c3e31-be18-4626-a9af-ec1f5bfcad06" providerId="ADAL" clId="{FAD87B61-D275-4C4D-B910-430706BF1181}" dt="2026-04-06T19:54:15.725" v="1844" actId="20577"/>
        <pc:sldMkLst>
          <pc:docMk/>
          <pc:sldMk cId="2851458799" sldId="2076137472"/>
        </pc:sldMkLst>
        <pc:spChg chg="mod">
          <ac:chgData name="Aubrey Olsen" userId="408c3e31-be18-4626-a9af-ec1f5bfcad06" providerId="ADAL" clId="{FAD87B61-D275-4C4D-B910-430706BF1181}" dt="2026-04-06T19:54:15.725" v="1844" actId="20577"/>
          <ac:spMkLst>
            <pc:docMk/>
            <pc:sldMk cId="2851458799" sldId="2076137472"/>
            <ac:spMk id="3" creationId="{3CF8C54D-A4AD-F019-1713-587D8A412B62}"/>
          </ac:spMkLst>
        </pc:spChg>
        <pc:spChg chg="add del mod">
          <ac:chgData name="Aubrey Olsen" userId="408c3e31-be18-4626-a9af-ec1f5bfcad06" providerId="ADAL" clId="{FAD87B61-D275-4C4D-B910-430706BF1181}" dt="2026-04-06T18:50:23.167" v="792" actId="478"/>
          <ac:spMkLst>
            <pc:docMk/>
            <pc:sldMk cId="2851458799" sldId="2076137472"/>
            <ac:spMk id="4" creationId="{DC8C6FF2-DCF2-9E45-129A-C7351324BA14}"/>
          </ac:spMkLst>
        </pc:spChg>
        <pc:spChg chg="mod">
          <ac:chgData name="Aubrey Olsen" userId="408c3e31-be18-4626-a9af-ec1f5bfcad06" providerId="ADAL" clId="{FAD87B61-D275-4C4D-B910-430706BF1181}" dt="2026-04-06T18:53:23.136" v="879" actId="5793"/>
          <ac:spMkLst>
            <pc:docMk/>
            <pc:sldMk cId="2851458799" sldId="2076137472"/>
            <ac:spMk id="5" creationId="{1C08E0AD-25A4-C059-062C-C58A97256035}"/>
          </ac:spMkLst>
        </pc:spChg>
        <pc:picChg chg="add mod">
          <ac:chgData name="Aubrey Olsen" userId="408c3e31-be18-4626-a9af-ec1f5bfcad06" providerId="ADAL" clId="{FAD87B61-D275-4C4D-B910-430706BF1181}" dt="2026-04-06T18:51:57.815" v="823" actId="1440"/>
          <ac:picMkLst>
            <pc:docMk/>
            <pc:sldMk cId="2851458799" sldId="2076137472"/>
            <ac:picMk id="7" creationId="{BEB841B3-1551-6D2C-9400-267E03132EE2}"/>
          </ac:picMkLst>
        </pc:picChg>
        <pc:picChg chg="del mod modCrop">
          <ac:chgData name="Aubrey Olsen" userId="408c3e31-be18-4626-a9af-ec1f5bfcad06" providerId="ADAL" clId="{FAD87B61-D275-4C4D-B910-430706BF1181}" dt="2026-04-06T18:51:03.596" v="797" actId="478"/>
          <ac:picMkLst>
            <pc:docMk/>
            <pc:sldMk cId="2851458799" sldId="2076137472"/>
            <ac:picMk id="8" creationId="{6E5DBC03-2675-4B99-E202-08263CE19EE8}"/>
          </ac:picMkLst>
        </pc:picChg>
      </pc:sldChg>
      <pc:sldChg chg="modSp mod">
        <pc:chgData name="Aubrey Olsen" userId="408c3e31-be18-4626-a9af-ec1f5bfcad06" providerId="ADAL" clId="{FAD87B61-D275-4C4D-B910-430706BF1181}" dt="2026-04-06T19:29:29.912" v="1054" actId="20577"/>
        <pc:sldMkLst>
          <pc:docMk/>
          <pc:sldMk cId="4109718074" sldId="2076137473"/>
        </pc:sldMkLst>
        <pc:spChg chg="mod">
          <ac:chgData name="Aubrey Olsen" userId="408c3e31-be18-4626-a9af-ec1f5bfcad06" providerId="ADAL" clId="{FAD87B61-D275-4C4D-B910-430706BF1181}" dt="2026-04-06T19:29:26.548" v="1052" actId="20577"/>
          <ac:spMkLst>
            <pc:docMk/>
            <pc:sldMk cId="4109718074" sldId="2076137473"/>
            <ac:spMk id="3" creationId="{71F8EB66-E98F-98EE-7B41-A869E94181D8}"/>
          </ac:spMkLst>
        </pc:spChg>
        <pc:spChg chg="mod">
          <ac:chgData name="Aubrey Olsen" userId="408c3e31-be18-4626-a9af-ec1f5bfcad06" providerId="ADAL" clId="{FAD87B61-D275-4C4D-B910-430706BF1181}" dt="2026-04-06T18:52:50.200" v="855" actId="20577"/>
          <ac:spMkLst>
            <pc:docMk/>
            <pc:sldMk cId="4109718074" sldId="2076137473"/>
            <ac:spMk id="8" creationId="{16AC1E47-6E49-16D2-4575-7056F7CBB3D4}"/>
          </ac:spMkLst>
        </pc:spChg>
        <pc:spChg chg="mod">
          <ac:chgData name="Aubrey Olsen" userId="408c3e31-be18-4626-a9af-ec1f5bfcad06" providerId="ADAL" clId="{FAD87B61-D275-4C4D-B910-430706BF1181}" dt="2026-04-06T19:29:29.912" v="1054" actId="20577"/>
          <ac:spMkLst>
            <pc:docMk/>
            <pc:sldMk cId="4109718074" sldId="2076137473"/>
            <ac:spMk id="10" creationId="{3223E83C-390B-C3A9-B2C1-812CE2FD248A}"/>
          </ac:spMkLst>
        </pc:spChg>
        <pc:spChg chg="mod">
          <ac:chgData name="Aubrey Olsen" userId="408c3e31-be18-4626-a9af-ec1f5bfcad06" providerId="ADAL" clId="{FAD87B61-D275-4C4D-B910-430706BF1181}" dt="2026-04-06T19:28:01.419" v="1048" actId="6549"/>
          <ac:spMkLst>
            <pc:docMk/>
            <pc:sldMk cId="4109718074" sldId="2076137473"/>
            <ac:spMk id="12" creationId="{E8DC066F-75E3-B938-7B5D-8FFEC7ACC133}"/>
          </ac:spMkLst>
        </pc:spChg>
      </pc:sldChg>
      <pc:sldChg chg="delSp modSp add mod">
        <pc:chgData name="Aubrey Olsen" userId="408c3e31-be18-4626-a9af-ec1f5bfcad06" providerId="ADAL" clId="{FAD87B61-D275-4C4D-B910-430706BF1181}" dt="2026-04-06T18:12:38.463" v="139" actId="20577"/>
        <pc:sldMkLst>
          <pc:docMk/>
          <pc:sldMk cId="2620659113" sldId="2076137474"/>
        </pc:sldMkLst>
        <pc:spChg chg="mod">
          <ac:chgData name="Aubrey Olsen" userId="408c3e31-be18-4626-a9af-ec1f5bfcad06" providerId="ADAL" clId="{FAD87B61-D275-4C4D-B910-430706BF1181}" dt="2026-04-06T18:12:38.463" v="139" actId="20577"/>
          <ac:spMkLst>
            <pc:docMk/>
            <pc:sldMk cId="2620659113" sldId="2076137474"/>
            <ac:spMk id="3" creationId="{6F186BEE-224B-C28C-3772-8C1AEB8A8772}"/>
          </ac:spMkLst>
        </pc:spChg>
        <pc:spChg chg="del">
          <ac:chgData name="Aubrey Olsen" userId="408c3e31-be18-4626-a9af-ec1f5bfcad06" providerId="ADAL" clId="{FAD87B61-D275-4C4D-B910-430706BF1181}" dt="2026-04-06T18:09:53.179" v="101" actId="478"/>
          <ac:spMkLst>
            <pc:docMk/>
            <pc:sldMk cId="2620659113" sldId="2076137474"/>
            <ac:spMk id="6" creationId="{750AF137-F3FF-1D86-3A3A-8D8691E61403}"/>
          </ac:spMkLst>
        </pc:spChg>
        <pc:spChg chg="del">
          <ac:chgData name="Aubrey Olsen" userId="408c3e31-be18-4626-a9af-ec1f5bfcad06" providerId="ADAL" clId="{FAD87B61-D275-4C4D-B910-430706BF1181}" dt="2026-04-06T18:09:53.179" v="101" actId="478"/>
          <ac:spMkLst>
            <pc:docMk/>
            <pc:sldMk cId="2620659113" sldId="2076137474"/>
            <ac:spMk id="7" creationId="{612F35EA-5FC1-A253-479C-D6A62F0960F4}"/>
          </ac:spMkLst>
        </pc:spChg>
        <pc:picChg chg="mod">
          <ac:chgData name="Aubrey Olsen" userId="408c3e31-be18-4626-a9af-ec1f5bfcad06" providerId="ADAL" clId="{FAD87B61-D275-4C4D-B910-430706BF1181}" dt="2026-04-06T18:10:34.208" v="102" actId="14826"/>
          <ac:picMkLst>
            <pc:docMk/>
            <pc:sldMk cId="2620659113" sldId="2076137474"/>
            <ac:picMk id="4" creationId="{529BC0DD-0E19-FB6F-F848-B80F368217D6}"/>
          </ac:picMkLst>
        </pc:picChg>
        <pc:picChg chg="del">
          <ac:chgData name="Aubrey Olsen" userId="408c3e31-be18-4626-a9af-ec1f5bfcad06" providerId="ADAL" clId="{FAD87B61-D275-4C4D-B910-430706BF1181}" dt="2026-04-06T18:09:49.538" v="100" actId="478"/>
          <ac:picMkLst>
            <pc:docMk/>
            <pc:sldMk cId="2620659113" sldId="2076137474"/>
            <ac:picMk id="9" creationId="{891375A6-9E99-D47B-1E5F-D507E9BA0C64}"/>
          </ac:picMkLst>
        </pc:picChg>
        <pc:picChg chg="del">
          <ac:chgData name="Aubrey Olsen" userId="408c3e31-be18-4626-a9af-ec1f5bfcad06" providerId="ADAL" clId="{FAD87B61-D275-4C4D-B910-430706BF1181}" dt="2026-04-06T18:09:49.538" v="100" actId="478"/>
          <ac:picMkLst>
            <pc:docMk/>
            <pc:sldMk cId="2620659113" sldId="2076137474"/>
            <ac:picMk id="10" creationId="{CD366385-492D-FC2D-E2B7-0D9A6E19FBAD}"/>
          </ac:picMkLst>
        </pc:picChg>
      </pc:sldChg>
      <pc:sldChg chg="addSp delSp modSp add mod setBg modNotesTx">
        <pc:chgData name="Aubrey Olsen" userId="408c3e31-be18-4626-a9af-ec1f5bfcad06" providerId="ADAL" clId="{FAD87B61-D275-4C4D-B910-430706BF1181}" dt="2026-04-06T18:20:21.650" v="371" actId="1076"/>
        <pc:sldMkLst>
          <pc:docMk/>
          <pc:sldMk cId="4286488224" sldId="2076137475"/>
        </pc:sldMkLst>
        <pc:spChg chg="mod">
          <ac:chgData name="Aubrey Olsen" userId="408c3e31-be18-4626-a9af-ec1f5bfcad06" providerId="ADAL" clId="{FAD87B61-D275-4C4D-B910-430706BF1181}" dt="2026-04-06T18:15:29.091" v="172" actId="20577"/>
          <ac:spMkLst>
            <pc:docMk/>
            <pc:sldMk cId="4286488224" sldId="2076137475"/>
            <ac:spMk id="3" creationId="{A188847E-4522-540A-EEB4-090A6FCEF667}"/>
          </ac:spMkLst>
        </pc:spChg>
        <pc:spChg chg="add mod">
          <ac:chgData name="Aubrey Olsen" userId="408c3e31-be18-4626-a9af-ec1f5bfcad06" providerId="ADAL" clId="{FAD87B61-D275-4C4D-B910-430706BF1181}" dt="2026-04-06T18:20:21.650" v="371" actId="1076"/>
          <ac:spMkLst>
            <pc:docMk/>
            <pc:sldMk cId="4286488224" sldId="2076137475"/>
            <ac:spMk id="4" creationId="{6231981E-2B27-5900-408E-6E8C24020CA2}"/>
          </ac:spMkLst>
        </pc:spChg>
        <pc:spChg chg="mod">
          <ac:chgData name="Aubrey Olsen" userId="408c3e31-be18-4626-a9af-ec1f5bfcad06" providerId="ADAL" clId="{FAD87B61-D275-4C4D-B910-430706BF1181}" dt="2026-04-06T18:16:41.048" v="304"/>
          <ac:spMkLst>
            <pc:docMk/>
            <pc:sldMk cId="4286488224" sldId="2076137475"/>
            <ac:spMk id="16" creationId="{5554C13F-8956-7916-FD40-E949108E957D}"/>
          </ac:spMkLst>
        </pc:spChg>
        <pc:spChg chg="mod">
          <ac:chgData name="Aubrey Olsen" userId="408c3e31-be18-4626-a9af-ec1f5bfcad06" providerId="ADAL" clId="{FAD87B61-D275-4C4D-B910-430706BF1181}" dt="2026-04-06T18:17:26.820" v="317" actId="113"/>
          <ac:spMkLst>
            <pc:docMk/>
            <pc:sldMk cId="4286488224" sldId="2076137475"/>
            <ac:spMk id="17" creationId="{C1DADD93-5A92-CB8A-148C-CC466AA95F16}"/>
          </ac:spMkLst>
        </pc:spChg>
        <pc:picChg chg="add del mod ord">
          <ac:chgData name="Aubrey Olsen" userId="408c3e31-be18-4626-a9af-ec1f5bfcad06" providerId="ADAL" clId="{FAD87B61-D275-4C4D-B910-430706BF1181}" dt="2026-04-06T18:19:05.142" v="336" actId="478"/>
          <ac:picMkLst>
            <pc:docMk/>
            <pc:sldMk cId="4286488224" sldId="2076137475"/>
            <ac:picMk id="5" creationId="{2BBF9502-5386-190F-B3BF-1012757BE6FB}"/>
          </ac:picMkLst>
        </pc:picChg>
        <pc:picChg chg="mod">
          <ac:chgData name="Aubrey Olsen" userId="408c3e31-be18-4626-a9af-ec1f5bfcad06" providerId="ADAL" clId="{FAD87B61-D275-4C4D-B910-430706BF1181}" dt="2026-04-06T18:19:03.771" v="335" actId="1076"/>
          <ac:picMkLst>
            <pc:docMk/>
            <pc:sldMk cId="4286488224" sldId="2076137475"/>
            <ac:picMk id="18" creationId="{F8A6C093-21C4-8D7C-A102-10C7588E9723}"/>
          </ac:picMkLst>
        </pc:picChg>
      </pc:sldChg>
    </pc:docChg>
  </pc:docChgLst>
  <pc:docChgLst>
    <pc:chgData name="Michael Young II" userId="405e737b-44fc-422e-9299-d9c38e74f8bd" providerId="ADAL" clId="{E56F8E06-B70E-4D9A-BB3A-000550C1488F}"/>
    <pc:docChg chg="undo custSel modSld sldOrd">
      <pc:chgData name="Michael Young II" userId="405e737b-44fc-422e-9299-d9c38e74f8bd" providerId="ADAL" clId="{E56F8E06-B70E-4D9A-BB3A-000550C1488F}" dt="2026-04-06T19:11:12.704" v="458" actId="478"/>
      <pc:docMkLst>
        <pc:docMk/>
      </pc:docMkLst>
      <pc:sldChg chg="modSp mod">
        <pc:chgData name="Michael Young II" userId="405e737b-44fc-422e-9299-d9c38e74f8bd" providerId="ADAL" clId="{E56F8E06-B70E-4D9A-BB3A-000550C1488F}" dt="2026-04-06T19:10:02.642" v="377" actId="6549"/>
        <pc:sldMkLst>
          <pc:docMk/>
          <pc:sldMk cId="3069686960" sldId="2076137462"/>
        </pc:sldMkLst>
        <pc:spChg chg="mod">
          <ac:chgData name="Michael Young II" userId="405e737b-44fc-422e-9299-d9c38e74f8bd" providerId="ADAL" clId="{E56F8E06-B70E-4D9A-BB3A-000550C1488F}" dt="2026-04-06T19:10:02.642" v="377" actId="6549"/>
          <ac:spMkLst>
            <pc:docMk/>
            <pc:sldMk cId="3069686960" sldId="2076137462"/>
            <ac:spMk id="3" creationId="{E7C2F5F1-C8D1-0B94-DDB6-457452A5A0C4}"/>
          </ac:spMkLst>
        </pc:spChg>
      </pc:sldChg>
      <pc:sldChg chg="addSp delSp modSp mod">
        <pc:chgData name="Michael Young II" userId="405e737b-44fc-422e-9299-d9c38e74f8bd" providerId="ADAL" clId="{E56F8E06-B70E-4D9A-BB3A-000550C1488F}" dt="2026-04-06T19:08:45.179" v="365" actId="2711"/>
        <pc:sldMkLst>
          <pc:docMk/>
          <pc:sldMk cId="3835688041" sldId="2076137463"/>
        </pc:sldMkLst>
        <pc:spChg chg="mod">
          <ac:chgData name="Michael Young II" userId="405e737b-44fc-422e-9299-d9c38e74f8bd" providerId="ADAL" clId="{E56F8E06-B70E-4D9A-BB3A-000550C1488F}" dt="2026-04-06T19:08:45.179" v="365" actId="2711"/>
          <ac:spMkLst>
            <pc:docMk/>
            <pc:sldMk cId="3835688041" sldId="2076137463"/>
            <ac:spMk id="3" creationId="{9E88A93B-A7E2-FEB5-476E-583E5C8CE31D}"/>
          </ac:spMkLst>
        </pc:spChg>
        <pc:spChg chg="mod">
          <ac:chgData name="Michael Young II" userId="405e737b-44fc-422e-9299-d9c38e74f8bd" providerId="ADAL" clId="{E56F8E06-B70E-4D9A-BB3A-000550C1488F}" dt="2026-04-06T19:08:45.179" v="365" actId="2711"/>
          <ac:spMkLst>
            <pc:docMk/>
            <pc:sldMk cId="3835688041" sldId="2076137463"/>
            <ac:spMk id="6" creationId="{C91318BA-C59A-024B-E74B-CBD1E0175119}"/>
          </ac:spMkLst>
        </pc:spChg>
        <pc:picChg chg="add mod">
          <ac:chgData name="Michael Young II" userId="405e737b-44fc-422e-9299-d9c38e74f8bd" providerId="ADAL" clId="{E56F8E06-B70E-4D9A-BB3A-000550C1488F}" dt="2026-04-06T19:06:16.563" v="297" actId="1035"/>
          <ac:picMkLst>
            <pc:docMk/>
            <pc:sldMk cId="3835688041" sldId="2076137463"/>
            <ac:picMk id="2" creationId="{942EE62C-F1E5-B238-E0D5-A5E90944BE86}"/>
          </ac:picMkLst>
        </pc:picChg>
        <pc:picChg chg="mod">
          <ac:chgData name="Michael Young II" userId="405e737b-44fc-422e-9299-d9c38e74f8bd" providerId="ADAL" clId="{E56F8E06-B70E-4D9A-BB3A-000550C1488F}" dt="2026-04-06T19:07:34.042" v="358" actId="554"/>
          <ac:picMkLst>
            <pc:docMk/>
            <pc:sldMk cId="3835688041" sldId="2076137463"/>
            <ac:picMk id="4" creationId="{70428015-1EDC-C3A2-3103-91A625CE5D23}"/>
          </ac:picMkLst>
        </pc:picChg>
        <pc:picChg chg="add mod">
          <ac:chgData name="Michael Young II" userId="405e737b-44fc-422e-9299-d9c38e74f8bd" providerId="ADAL" clId="{E56F8E06-B70E-4D9A-BB3A-000550C1488F}" dt="2026-04-06T19:06:16.563" v="297" actId="1035"/>
          <ac:picMkLst>
            <pc:docMk/>
            <pc:sldMk cId="3835688041" sldId="2076137463"/>
            <ac:picMk id="8" creationId="{11076445-C4BE-BFE5-5965-2966DC4C988F}"/>
          </ac:picMkLst>
        </pc:picChg>
        <pc:picChg chg="mod">
          <ac:chgData name="Michael Young II" userId="405e737b-44fc-422e-9299-d9c38e74f8bd" providerId="ADAL" clId="{E56F8E06-B70E-4D9A-BB3A-000550C1488F}" dt="2026-04-06T19:07:34.042" v="358" actId="554"/>
          <ac:picMkLst>
            <pc:docMk/>
            <pc:sldMk cId="3835688041" sldId="2076137463"/>
            <ac:picMk id="9" creationId="{1E8E04C9-E73C-42C3-A55A-376E3081B71F}"/>
          </ac:picMkLst>
        </pc:picChg>
        <pc:picChg chg="add del mod">
          <ac:chgData name="Michael Young II" userId="405e737b-44fc-422e-9299-d9c38e74f8bd" providerId="ADAL" clId="{E56F8E06-B70E-4D9A-BB3A-000550C1488F}" dt="2026-04-06T19:07:25.087" v="334" actId="478"/>
          <ac:picMkLst>
            <pc:docMk/>
            <pc:sldMk cId="3835688041" sldId="2076137463"/>
            <ac:picMk id="10" creationId="{70D1FD59-404F-E620-CC1A-C5D1768D7FE0}"/>
          </ac:picMkLst>
        </pc:picChg>
        <pc:picChg chg="add del mod">
          <ac:chgData name="Michael Young II" userId="405e737b-44fc-422e-9299-d9c38e74f8bd" providerId="ADAL" clId="{E56F8E06-B70E-4D9A-BB3A-000550C1488F}" dt="2026-04-06T19:07:25.087" v="334" actId="478"/>
          <ac:picMkLst>
            <pc:docMk/>
            <pc:sldMk cId="3835688041" sldId="2076137463"/>
            <ac:picMk id="11" creationId="{A65F146F-7EDD-AA75-A4C6-A040D7E47435}"/>
          </ac:picMkLst>
        </pc:picChg>
        <pc:picChg chg="add del mod">
          <ac:chgData name="Michael Young II" userId="405e737b-44fc-422e-9299-d9c38e74f8bd" providerId="ADAL" clId="{E56F8E06-B70E-4D9A-BB3A-000550C1488F}" dt="2026-04-06T19:07:35.852" v="359" actId="478"/>
          <ac:picMkLst>
            <pc:docMk/>
            <pc:sldMk cId="3835688041" sldId="2076137463"/>
            <ac:picMk id="12" creationId="{1C6475C2-EC1B-EDE7-E52E-C92EC3EE508C}"/>
          </ac:picMkLst>
        </pc:picChg>
        <pc:picChg chg="add del mod">
          <ac:chgData name="Michael Young II" userId="405e737b-44fc-422e-9299-d9c38e74f8bd" providerId="ADAL" clId="{E56F8E06-B70E-4D9A-BB3A-000550C1488F}" dt="2026-04-06T19:07:35.852" v="359" actId="478"/>
          <ac:picMkLst>
            <pc:docMk/>
            <pc:sldMk cId="3835688041" sldId="2076137463"/>
            <ac:picMk id="13" creationId="{544E8936-C8C9-5BCF-856D-3B324870E05E}"/>
          </ac:picMkLst>
        </pc:picChg>
      </pc:sldChg>
      <pc:sldChg chg="addSp delSp modSp mod">
        <pc:chgData name="Michael Young II" userId="405e737b-44fc-422e-9299-d9c38e74f8bd" providerId="ADAL" clId="{E56F8E06-B70E-4D9A-BB3A-000550C1488F}" dt="2026-04-06T19:03:07.741" v="288" actId="478"/>
        <pc:sldMkLst>
          <pc:docMk/>
          <pc:sldMk cId="2565843096" sldId="2076137464"/>
        </pc:sldMkLst>
        <pc:spChg chg="mod">
          <ac:chgData name="Michael Young II" userId="405e737b-44fc-422e-9299-d9c38e74f8bd" providerId="ADAL" clId="{E56F8E06-B70E-4D9A-BB3A-000550C1488F}" dt="2026-04-06T19:03:05.430" v="287" actId="553"/>
          <ac:spMkLst>
            <pc:docMk/>
            <pc:sldMk cId="2565843096" sldId="2076137464"/>
            <ac:spMk id="3" creationId="{D5C7FFD2-3436-5431-E962-A4DBDA0F32CD}"/>
          </ac:spMkLst>
        </pc:spChg>
        <pc:spChg chg="mod">
          <ac:chgData name="Michael Young II" userId="405e737b-44fc-422e-9299-d9c38e74f8bd" providerId="ADAL" clId="{E56F8E06-B70E-4D9A-BB3A-000550C1488F}" dt="2026-04-06T19:03:00.064" v="286" actId="553"/>
          <ac:spMkLst>
            <pc:docMk/>
            <pc:sldMk cId="2565843096" sldId="2076137464"/>
            <ac:spMk id="6" creationId="{E23A0BBA-C0DA-44CE-F5C1-2FBA242E67A2}"/>
          </ac:spMkLst>
        </pc:spChg>
        <pc:spChg chg="del mod">
          <ac:chgData name="Michael Young II" userId="405e737b-44fc-422e-9299-d9c38e74f8bd" providerId="ADAL" clId="{E56F8E06-B70E-4D9A-BB3A-000550C1488F}" dt="2026-04-06T19:02:40.567" v="258" actId="478"/>
          <ac:spMkLst>
            <pc:docMk/>
            <pc:sldMk cId="2565843096" sldId="2076137464"/>
            <ac:spMk id="7" creationId="{4A486F52-51F4-65F4-1C97-245903BF7ABC}"/>
          </ac:spMkLst>
        </pc:spChg>
        <pc:picChg chg="add del mod">
          <ac:chgData name="Michael Young II" userId="405e737b-44fc-422e-9299-d9c38e74f8bd" providerId="ADAL" clId="{E56F8E06-B70E-4D9A-BB3A-000550C1488F}" dt="2026-04-06T18:58:35.438" v="1" actId="478"/>
          <ac:picMkLst>
            <pc:docMk/>
            <pc:sldMk cId="2565843096" sldId="2076137464"/>
            <ac:picMk id="2" creationId="{517A3F4B-E362-EE98-9868-E6AB61CE3893}"/>
          </ac:picMkLst>
        </pc:picChg>
        <pc:picChg chg="mod">
          <ac:chgData name="Michael Young II" userId="405e737b-44fc-422e-9299-d9c38e74f8bd" providerId="ADAL" clId="{E56F8E06-B70E-4D9A-BB3A-000550C1488F}" dt="2026-04-06T19:03:05.430" v="287" actId="553"/>
          <ac:picMkLst>
            <pc:docMk/>
            <pc:sldMk cId="2565843096" sldId="2076137464"/>
            <ac:picMk id="4" creationId="{B0232C65-D8DA-7551-AB43-D7DE263E9990}"/>
          </ac:picMkLst>
        </pc:picChg>
        <pc:picChg chg="mod">
          <ac:chgData name="Michael Young II" userId="405e737b-44fc-422e-9299-d9c38e74f8bd" providerId="ADAL" clId="{E56F8E06-B70E-4D9A-BB3A-000550C1488F}" dt="2026-04-06T19:03:00.064" v="286" actId="553"/>
          <ac:picMkLst>
            <pc:docMk/>
            <pc:sldMk cId="2565843096" sldId="2076137464"/>
            <ac:picMk id="9" creationId="{B8B30DAF-5835-BFAB-D942-03A17AAC1820}"/>
          </ac:picMkLst>
        </pc:picChg>
        <pc:picChg chg="del mod">
          <ac:chgData name="Michael Young II" userId="405e737b-44fc-422e-9299-d9c38e74f8bd" providerId="ADAL" clId="{E56F8E06-B70E-4D9A-BB3A-000550C1488F}" dt="2026-04-06T19:02:40.567" v="258" actId="478"/>
          <ac:picMkLst>
            <pc:docMk/>
            <pc:sldMk cId="2565843096" sldId="2076137464"/>
            <ac:picMk id="10" creationId="{5A4329F7-9928-2AAE-F9E8-7339D73FE0F2}"/>
          </ac:picMkLst>
        </pc:picChg>
        <pc:picChg chg="add del mod">
          <ac:chgData name="Michael Young II" userId="405e737b-44fc-422e-9299-d9c38e74f8bd" providerId="ADAL" clId="{E56F8E06-B70E-4D9A-BB3A-000550C1488F}" dt="2026-04-06T18:59:00.990" v="29" actId="478"/>
          <ac:picMkLst>
            <pc:docMk/>
            <pc:sldMk cId="2565843096" sldId="2076137464"/>
            <ac:picMk id="12" creationId="{1A584375-2EDF-8ED7-B745-12C0043DAA7E}"/>
          </ac:picMkLst>
        </pc:picChg>
        <pc:picChg chg="add del mod">
          <ac:chgData name="Michael Young II" userId="405e737b-44fc-422e-9299-d9c38e74f8bd" providerId="ADAL" clId="{E56F8E06-B70E-4D9A-BB3A-000550C1488F}" dt="2026-04-06T19:03:07.741" v="288" actId="478"/>
          <ac:picMkLst>
            <pc:docMk/>
            <pc:sldMk cId="2565843096" sldId="2076137464"/>
            <ac:picMk id="13" creationId="{0800226F-450C-19E6-9227-576E6E1616D6}"/>
          </ac:picMkLst>
        </pc:picChg>
        <pc:picChg chg="add del mod">
          <ac:chgData name="Michael Young II" userId="405e737b-44fc-422e-9299-d9c38e74f8bd" providerId="ADAL" clId="{E56F8E06-B70E-4D9A-BB3A-000550C1488F}" dt="2026-04-06T19:03:07.741" v="288" actId="478"/>
          <ac:picMkLst>
            <pc:docMk/>
            <pc:sldMk cId="2565843096" sldId="2076137464"/>
            <ac:picMk id="14" creationId="{B0DEC00E-1D48-C904-677D-9D0D8E3297B6}"/>
          </ac:picMkLst>
        </pc:picChg>
      </pc:sldChg>
      <pc:sldChg chg="modSp mod">
        <pc:chgData name="Michael Young II" userId="405e737b-44fc-422e-9299-d9c38e74f8bd" providerId="ADAL" clId="{E56F8E06-B70E-4D9A-BB3A-000550C1488F}" dt="2026-04-06T19:10:19.112" v="388" actId="20577"/>
        <pc:sldMkLst>
          <pc:docMk/>
          <pc:sldMk cId="4160585877" sldId="2076137466"/>
        </pc:sldMkLst>
        <pc:spChg chg="mod">
          <ac:chgData name="Michael Young II" userId="405e737b-44fc-422e-9299-d9c38e74f8bd" providerId="ADAL" clId="{E56F8E06-B70E-4D9A-BB3A-000550C1488F}" dt="2026-04-06T19:10:19.112" v="388" actId="20577"/>
          <ac:spMkLst>
            <pc:docMk/>
            <pc:sldMk cId="4160585877" sldId="2076137466"/>
            <ac:spMk id="5" creationId="{93A8DD99-29BA-4DD3-8534-E2A94C3E4AA8}"/>
          </ac:spMkLst>
        </pc:spChg>
        <pc:spChg chg="mod">
          <ac:chgData name="Michael Young II" userId="405e737b-44fc-422e-9299-d9c38e74f8bd" providerId="ADAL" clId="{E56F8E06-B70E-4D9A-BB3A-000550C1488F}" dt="2026-04-06T19:08:37.327" v="364" actId="2711"/>
          <ac:spMkLst>
            <pc:docMk/>
            <pc:sldMk cId="4160585877" sldId="2076137466"/>
            <ac:spMk id="12" creationId="{69BE2EE4-8648-CE74-2418-8E2AEE09EBC9}"/>
          </ac:spMkLst>
        </pc:spChg>
      </pc:sldChg>
      <pc:sldChg chg="modSp">
        <pc:chgData name="Michael Young II" userId="405e737b-44fc-422e-9299-d9c38e74f8bd" providerId="ADAL" clId="{E56F8E06-B70E-4D9A-BB3A-000550C1488F}" dt="2026-04-06T19:10:06.598" v="378"/>
        <pc:sldMkLst>
          <pc:docMk/>
          <pc:sldMk cId="1216140723" sldId="2076137469"/>
        </pc:sldMkLst>
        <pc:spChg chg="mod">
          <ac:chgData name="Michael Young II" userId="405e737b-44fc-422e-9299-d9c38e74f8bd" providerId="ADAL" clId="{E56F8E06-B70E-4D9A-BB3A-000550C1488F}" dt="2026-04-06T19:10:06.598" v="378"/>
          <ac:spMkLst>
            <pc:docMk/>
            <pc:sldMk cId="1216140723" sldId="2076137469"/>
            <ac:spMk id="3" creationId="{1E748DB4-E62E-A89B-F889-5651B7654F96}"/>
          </ac:spMkLst>
        </pc:spChg>
      </pc:sldChg>
      <pc:sldChg chg="modSp">
        <pc:chgData name="Michael Young II" userId="405e737b-44fc-422e-9299-d9c38e74f8bd" providerId="ADAL" clId="{E56F8E06-B70E-4D9A-BB3A-000550C1488F}" dt="2026-04-06T19:10:09.353" v="379"/>
        <pc:sldMkLst>
          <pc:docMk/>
          <pc:sldMk cId="3190100620" sldId="2076137470"/>
        </pc:sldMkLst>
        <pc:spChg chg="mod">
          <ac:chgData name="Michael Young II" userId="405e737b-44fc-422e-9299-d9c38e74f8bd" providerId="ADAL" clId="{E56F8E06-B70E-4D9A-BB3A-000550C1488F}" dt="2026-04-06T19:10:09.353" v="379"/>
          <ac:spMkLst>
            <pc:docMk/>
            <pc:sldMk cId="3190100620" sldId="2076137470"/>
            <ac:spMk id="3" creationId="{34C467E8-C559-28DE-8997-3A3973CB7A71}"/>
          </ac:spMkLst>
        </pc:spChg>
      </pc:sldChg>
      <pc:sldChg chg="modSp">
        <pc:chgData name="Michael Young II" userId="405e737b-44fc-422e-9299-d9c38e74f8bd" providerId="ADAL" clId="{E56F8E06-B70E-4D9A-BB3A-000550C1488F}" dt="2026-04-06T19:10:12.257" v="380"/>
        <pc:sldMkLst>
          <pc:docMk/>
          <pc:sldMk cId="55344156" sldId="2076137471"/>
        </pc:sldMkLst>
        <pc:spChg chg="mod">
          <ac:chgData name="Michael Young II" userId="405e737b-44fc-422e-9299-d9c38e74f8bd" providerId="ADAL" clId="{E56F8E06-B70E-4D9A-BB3A-000550C1488F}" dt="2026-04-06T19:10:12.257" v="380"/>
          <ac:spMkLst>
            <pc:docMk/>
            <pc:sldMk cId="55344156" sldId="2076137471"/>
            <ac:spMk id="3" creationId="{13B84196-78EA-FDF4-9101-5ECF56498FAE}"/>
          </ac:spMkLst>
        </pc:spChg>
      </pc:sldChg>
      <pc:sldChg chg="addSp delSp modSp mod">
        <pc:chgData name="Michael Young II" userId="405e737b-44fc-422e-9299-d9c38e74f8bd" providerId="ADAL" clId="{E56F8E06-B70E-4D9A-BB3A-000550C1488F}" dt="2026-04-06T19:02:32.320" v="257" actId="554"/>
        <pc:sldMkLst>
          <pc:docMk/>
          <pc:sldMk cId="2620659113" sldId="2076137474"/>
        </pc:sldMkLst>
        <pc:spChg chg="mod">
          <ac:chgData name="Michael Young II" userId="405e737b-44fc-422e-9299-d9c38e74f8bd" providerId="ADAL" clId="{E56F8E06-B70E-4D9A-BB3A-000550C1488F}" dt="2026-04-06T19:02:32.320" v="257" actId="554"/>
          <ac:spMkLst>
            <pc:docMk/>
            <pc:sldMk cId="2620659113" sldId="2076137474"/>
            <ac:spMk id="3" creationId="{6F186BEE-224B-C28C-3772-8C1AEB8A8772}"/>
          </ac:spMkLst>
        </pc:spChg>
        <pc:spChg chg="add del mod">
          <ac:chgData name="Michael Young II" userId="405e737b-44fc-422e-9299-d9c38e74f8bd" providerId="ADAL" clId="{E56F8E06-B70E-4D9A-BB3A-000550C1488F}" dt="2026-04-06T19:00:55.145" v="64" actId="478"/>
          <ac:spMkLst>
            <pc:docMk/>
            <pc:sldMk cId="2620659113" sldId="2076137474"/>
            <ac:spMk id="6" creationId="{02EA2641-E51D-6937-C97E-5F3307C6F5E4}"/>
          </ac:spMkLst>
        </pc:spChg>
        <pc:spChg chg="add mod">
          <ac:chgData name="Michael Young II" userId="405e737b-44fc-422e-9299-d9c38e74f8bd" providerId="ADAL" clId="{E56F8E06-B70E-4D9A-BB3A-000550C1488F}" dt="2026-04-06T19:02:32.320" v="257" actId="554"/>
          <ac:spMkLst>
            <pc:docMk/>
            <pc:sldMk cId="2620659113" sldId="2076137474"/>
            <ac:spMk id="9" creationId="{94943D80-C1C0-0978-33B7-78081E9E73A5}"/>
          </ac:spMkLst>
        </pc:spChg>
        <pc:grpChg chg="add del mod">
          <ac:chgData name="Michael Young II" userId="405e737b-44fc-422e-9299-d9c38e74f8bd" providerId="ADAL" clId="{E56F8E06-B70E-4D9A-BB3A-000550C1488F}" dt="2026-04-06T19:02:04.838" v="235" actId="165"/>
          <ac:grpSpMkLst>
            <pc:docMk/>
            <pc:sldMk cId="2620659113" sldId="2076137474"/>
            <ac:grpSpMk id="10" creationId="{80803EBD-5C2C-6B20-005C-FDD36602A154}"/>
          </ac:grpSpMkLst>
        </pc:grpChg>
        <pc:picChg chg="add del mod">
          <ac:chgData name="Michael Young II" userId="405e737b-44fc-422e-9299-d9c38e74f8bd" providerId="ADAL" clId="{E56F8E06-B70E-4D9A-BB3A-000550C1488F}" dt="2026-04-06T19:00:31.542" v="59" actId="478"/>
          <ac:picMkLst>
            <pc:docMk/>
            <pc:sldMk cId="2620659113" sldId="2076137474"/>
            <ac:picMk id="2" creationId="{86F0EA0D-35B2-5D9E-CBB1-FF1C537D7766}"/>
          </ac:picMkLst>
        </pc:picChg>
        <pc:picChg chg="mod topLvl">
          <ac:chgData name="Michael Young II" userId="405e737b-44fc-422e-9299-d9c38e74f8bd" providerId="ADAL" clId="{E56F8E06-B70E-4D9A-BB3A-000550C1488F}" dt="2026-04-06T19:02:24.814" v="256" actId="552"/>
          <ac:picMkLst>
            <pc:docMk/>
            <pc:sldMk cId="2620659113" sldId="2076137474"/>
            <ac:picMk id="4" creationId="{529BC0DD-0E19-FB6F-F848-B80F368217D6}"/>
          </ac:picMkLst>
        </pc:picChg>
        <pc:picChg chg="add mod topLvl">
          <ac:chgData name="Michael Young II" userId="405e737b-44fc-422e-9299-d9c38e74f8bd" providerId="ADAL" clId="{E56F8E06-B70E-4D9A-BB3A-000550C1488F}" dt="2026-04-06T19:02:04.838" v="235" actId="165"/>
          <ac:picMkLst>
            <pc:docMk/>
            <pc:sldMk cId="2620659113" sldId="2076137474"/>
            <ac:picMk id="7" creationId="{83BF3472-BC79-525F-DF62-91835276FA52}"/>
          </ac:picMkLst>
        </pc:picChg>
      </pc:sldChg>
      <pc:sldChg chg="addSp delSp modSp mod ord">
        <pc:chgData name="Michael Young II" userId="405e737b-44fc-422e-9299-d9c38e74f8bd" providerId="ADAL" clId="{E56F8E06-B70E-4D9A-BB3A-000550C1488F}" dt="2026-04-06T19:11:12.704" v="458" actId="478"/>
        <pc:sldMkLst>
          <pc:docMk/>
          <pc:sldMk cId="4286488224" sldId="2076137475"/>
        </pc:sldMkLst>
        <pc:spChg chg="mod">
          <ac:chgData name="Michael Young II" userId="405e737b-44fc-422e-9299-d9c38e74f8bd" providerId="ADAL" clId="{E56F8E06-B70E-4D9A-BB3A-000550C1488F}" dt="2026-04-06T19:10:35.657" v="401" actId="20577"/>
          <ac:spMkLst>
            <pc:docMk/>
            <pc:sldMk cId="4286488224" sldId="2076137475"/>
            <ac:spMk id="3" creationId="{A188847E-4522-540A-EEB4-090A6FCEF667}"/>
          </ac:spMkLst>
        </pc:spChg>
        <pc:picChg chg="add del mod">
          <ac:chgData name="Michael Young II" userId="405e737b-44fc-422e-9299-d9c38e74f8bd" providerId="ADAL" clId="{E56F8E06-B70E-4D9A-BB3A-000550C1488F}" dt="2026-04-06T19:11:07.431" v="437" actId="478"/>
          <ac:picMkLst>
            <pc:docMk/>
            <pc:sldMk cId="4286488224" sldId="2076137475"/>
            <ac:picMk id="2" creationId="{15FEE54D-5BE3-0B38-3338-8A03816B6047}"/>
          </ac:picMkLst>
        </pc:picChg>
        <pc:picChg chg="add del mod">
          <ac:chgData name="Michael Young II" userId="405e737b-44fc-422e-9299-d9c38e74f8bd" providerId="ADAL" clId="{E56F8E06-B70E-4D9A-BB3A-000550C1488F}" dt="2026-04-06T19:11:12.704" v="458" actId="478"/>
          <ac:picMkLst>
            <pc:docMk/>
            <pc:sldMk cId="4286488224" sldId="2076137475"/>
            <ac:picMk id="5" creationId="{143EC364-889B-E4B4-C41B-B12D06CB2B71}"/>
          </ac:picMkLst>
        </pc:picChg>
        <pc:picChg chg="mod">
          <ac:chgData name="Michael Young II" userId="405e737b-44fc-422e-9299-d9c38e74f8bd" providerId="ADAL" clId="{E56F8E06-B70E-4D9A-BB3A-000550C1488F}" dt="2026-04-06T19:11:05.491" v="436" actId="14100"/>
          <ac:picMkLst>
            <pc:docMk/>
            <pc:sldMk cId="4286488224" sldId="2076137475"/>
            <ac:picMk id="18" creationId="{F8A6C093-21C4-8D7C-A102-10C7588E97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4/6/2026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PRINT FLYERS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2853331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POSTCARDS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871469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0799F-9B74-67C9-76C9-BEEEE0C0F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81EE6-5778-5DF4-E10E-BCCFEDE69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0E3CA6-9E41-FACD-CD96-05DC78DC6FA5}"/>
              </a:ext>
            </a:extLst>
          </p:cNvPr>
          <p:cNvSpPr>
            <a:spLocks noGrp="1"/>
          </p:cNvSpPr>
          <p:nvPr>
            <p:ph type="body" idx="1"/>
          </p:nvPr>
        </p:nvSpPr>
        <p:spPr/>
        <p:txBody>
          <a:bodyPr/>
          <a:lstStyle/>
          <a:p>
            <a:r>
              <a:rPr lang="en-US" dirty="0"/>
              <a:t>This page should be used for POSTCARDS (duplicate as needed)</a:t>
            </a:r>
          </a:p>
        </p:txBody>
      </p:sp>
      <p:sp>
        <p:nvSpPr>
          <p:cNvPr id="4" name="Slide Number Placeholder 3">
            <a:extLst>
              <a:ext uri="{FF2B5EF4-FFF2-40B4-BE49-F238E27FC236}">
                <a16:creationId xmlns:a16="http://schemas.microsoft.com/office/drawing/2014/main" id="{8B182212-C508-7EBE-0C1D-F78661FFEA7A}"/>
              </a:ext>
            </a:extLst>
          </p:cNvPr>
          <p:cNvSpPr>
            <a:spLocks noGrp="1"/>
          </p:cNvSpPr>
          <p:nvPr>
            <p:ph type="sldNum" sz="quarter" idx="5"/>
          </p:nvPr>
        </p:nvSpPr>
        <p:spPr/>
        <p:txBody>
          <a:bodyPr/>
          <a:lstStyle/>
          <a:p>
            <a:fld id="{3F4AFAC6-DEA9-E94A-A956-F0E3CBB9625E}" type="slidenum">
              <a:rPr lang="en-US" smtClean="0"/>
              <a:t>13</a:t>
            </a:fld>
            <a:endParaRPr lang="en-US"/>
          </a:p>
        </p:txBody>
      </p:sp>
    </p:spTree>
    <p:extLst>
      <p:ext uri="{BB962C8B-B14F-4D97-AF65-F5344CB8AC3E}">
        <p14:creationId xmlns:p14="http://schemas.microsoft.com/office/powerpoint/2010/main" val="222029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14</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A593-5C5A-664F-7356-D850993EC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D80CC-3607-8163-BB74-5A6D9F91C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C5BDF-EDCC-68E7-3AEE-0952177B605C}"/>
              </a:ext>
            </a:extLst>
          </p:cNvPr>
          <p:cNvSpPr>
            <a:spLocks noGrp="1"/>
          </p:cNvSpPr>
          <p:nvPr>
            <p:ph type="body" idx="1"/>
          </p:nvPr>
        </p:nvSpPr>
        <p:spPr/>
        <p:txBody>
          <a:bodyPr/>
          <a:lstStyle/>
          <a:p>
            <a:r>
              <a:rPr lang="en-US" dirty="0"/>
              <a:t>This page should be used for SOCIAL MEDIA (duplicate as needed)</a:t>
            </a:r>
          </a:p>
        </p:txBody>
      </p:sp>
      <p:sp>
        <p:nvSpPr>
          <p:cNvPr id="4" name="Slide Number Placeholder 3">
            <a:extLst>
              <a:ext uri="{FF2B5EF4-FFF2-40B4-BE49-F238E27FC236}">
                <a16:creationId xmlns:a16="http://schemas.microsoft.com/office/drawing/2014/main" id="{DAEBC46C-4DCD-3559-BDF6-8C40FB878EA5}"/>
              </a:ext>
            </a:extLst>
          </p:cNvPr>
          <p:cNvSpPr>
            <a:spLocks noGrp="1"/>
          </p:cNvSpPr>
          <p:nvPr>
            <p:ph type="sldNum" sz="quarter" idx="5"/>
          </p:nvPr>
        </p:nvSpPr>
        <p:spPr/>
        <p:txBody>
          <a:bodyPr/>
          <a:lstStyle/>
          <a:p>
            <a:fld id="{3F4AFAC6-DEA9-E94A-A956-F0E3CBB9625E}" type="slidenum">
              <a:rPr lang="en-US" smtClean="0"/>
              <a:t>15</a:t>
            </a:fld>
            <a:endParaRPr lang="en-US"/>
          </a:p>
        </p:txBody>
      </p:sp>
    </p:spTree>
    <p:extLst>
      <p:ext uri="{BB962C8B-B14F-4D97-AF65-F5344CB8AC3E}">
        <p14:creationId xmlns:p14="http://schemas.microsoft.com/office/powerpoint/2010/main" val="395258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WIREFRAMES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6AC4C-E48B-5EF7-84FB-EFABA509D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5F7C7-D2D8-3CB6-467E-234964633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790D1-A3B9-8598-452B-3046004A14AE}"/>
              </a:ext>
            </a:extLst>
          </p:cNvPr>
          <p:cNvSpPr>
            <a:spLocks noGrp="1"/>
          </p:cNvSpPr>
          <p:nvPr>
            <p:ph type="body" idx="1"/>
          </p:nvPr>
        </p:nvSpPr>
        <p:spPr/>
        <p:txBody>
          <a:bodyPr/>
          <a:lstStyle/>
          <a:p>
            <a:r>
              <a:rPr lang="en-US" dirty="0"/>
              <a:t>This page should be used for JOURNEY WIREFRAMES (duplicate as needed)</a:t>
            </a:r>
          </a:p>
        </p:txBody>
      </p:sp>
      <p:sp>
        <p:nvSpPr>
          <p:cNvPr id="4" name="Slide Number Placeholder 3">
            <a:extLst>
              <a:ext uri="{FF2B5EF4-FFF2-40B4-BE49-F238E27FC236}">
                <a16:creationId xmlns:a16="http://schemas.microsoft.com/office/drawing/2014/main" id="{37038074-0C56-7BAD-81F8-6FDC453BCED1}"/>
              </a:ext>
            </a:extLst>
          </p:cNvPr>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36769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17C65-3EBF-AC84-ED2A-4DB22893A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CC2A3-DB8A-9E91-6BBA-5DCE739B3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158F0-CAA6-E45B-DE1F-7D88B4E19E55}"/>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C9392DB8-D273-D5CB-38AC-49819ECA4B9F}"/>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2437858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5BC38-B190-D51E-F392-0286ED144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2994A-0571-53D4-95EE-45F257E87F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9CE84-DBBB-E0F8-3FDC-DB92E288E268}"/>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45E33B60-E368-989A-CAC4-2812ED4706A5}"/>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83879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5D9C-BA41-BF2C-9F76-ADB4DD902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E1056-AC28-E914-E35B-17A8495FE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D2D07-291A-64A7-0828-F5219EDCF33B}"/>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B58FFB6A-A7C0-FA46-B184-E7A27CF1C541}"/>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4289383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E79DE-ECCA-0C28-C015-102E4FA0A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C98BE-E715-6352-913F-E8A9BA755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8B1B2-761F-3502-CAF6-1BC26ED2F3EE}"/>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8C6BA67F-32E5-4E15-0D45-F64C5AF27231}"/>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3033728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2962792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Seller’s Education</a:t>
            </a:r>
          </a:p>
          <a:p>
            <a:r>
              <a:rPr lang="en-US" sz="3200" b="0" i="1" dirty="0"/>
              <a:t>April 2026</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9BE2EE4-8648-CE74-2418-8E2AEE09EBC9}"/>
              </a:ext>
            </a:extLst>
          </p:cNvPr>
          <p:cNvSpPr txBox="1"/>
          <p:nvPr/>
        </p:nvSpPr>
        <p:spPr>
          <a:xfrm>
            <a:off x="727626" y="1149827"/>
            <a:ext cx="10736745" cy="1200329"/>
          </a:xfrm>
          <a:prstGeom prst="rect">
            <a:avLst/>
          </a:prstGeom>
          <a:noFill/>
          <a:ln w="28575">
            <a:solidFill>
              <a:srgbClr val="753BBD"/>
            </a:solidFill>
            <a:prstDash val="sysDash"/>
          </a:ln>
        </p:spPr>
        <p:txBody>
          <a:bodyPr wrap="square">
            <a:spAutoFit/>
          </a:bodyPr>
          <a:lstStyle/>
          <a:p>
            <a:r>
              <a:rPr lang="en-US" b="1" i="0">
                <a:solidFill>
                  <a:srgbClr val="00263A"/>
                </a:solidFill>
                <a:effectLst/>
              </a:rPr>
              <a:t>SMS: </a:t>
            </a:r>
            <a:r>
              <a:rPr lang="en-US" b="1">
                <a:solidFill>
                  <a:srgbClr val="00263A"/>
                </a:solidFill>
              </a:rPr>
              <a:t>Thinking of Selling?</a:t>
            </a:r>
          </a:p>
          <a:p>
            <a:r>
              <a:rPr lang="en-US">
                <a:solidFill>
                  <a:srgbClr val="00263A"/>
                </a:solidFill>
              </a:rPr>
              <a:t>Hey {{</a:t>
            </a:r>
            <a:r>
              <a:rPr lang="en-US" err="1">
                <a:solidFill>
                  <a:srgbClr val="00263A"/>
                </a:solidFill>
              </a:rPr>
              <a:t>recipient.f_name</a:t>
            </a:r>
            <a:r>
              <a:rPr lang="en-US">
                <a:solidFill>
                  <a:srgbClr val="00263A"/>
                </a:solidFill>
              </a:rPr>
              <a:t>}} - it's {{</a:t>
            </a:r>
            <a:r>
              <a:rPr lang="en-US" err="1">
                <a:solidFill>
                  <a:srgbClr val="00263A"/>
                </a:solidFill>
              </a:rPr>
              <a:t>sender.f_name</a:t>
            </a:r>
            <a:r>
              <a:rPr lang="en-US">
                <a:solidFill>
                  <a:srgbClr val="00263A"/>
                </a:solidFill>
              </a:rPr>
              <a:t>}} with {{</a:t>
            </a:r>
            <a:r>
              <a:rPr lang="en-US" err="1">
                <a:solidFill>
                  <a:srgbClr val="00263A"/>
                </a:solidFill>
              </a:rPr>
              <a:t>sender.company</a:t>
            </a:r>
            <a:r>
              <a:rPr lang="en-US">
                <a:solidFill>
                  <a:srgbClr val="00263A"/>
                </a:solidFill>
              </a:rPr>
              <a:t>}}. If you're thinking of selling your home this year, it doesn't have to be stressful. Call me to learn how a little advance preparation can make a big difference.</a:t>
            </a:r>
            <a:endParaRPr lang="en-US" dirty="0">
              <a:solidFill>
                <a:srgbClr val="00263A"/>
              </a:solidFill>
            </a:endParaRP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93A8DD99-29BA-4DD3-8534-E2A94C3E4AA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a:t>
            </a:r>
            <a:r>
              <a:rPr lang="en-US" sz="3200"/>
              <a:t> - SMS</a:t>
            </a:r>
            <a:endParaRPr lang="en-US" sz="3200" dirty="0"/>
          </a:p>
        </p:txBody>
      </p:sp>
    </p:spTree>
    <p:extLst>
      <p:ext uri="{BB962C8B-B14F-4D97-AF65-F5344CB8AC3E}">
        <p14:creationId xmlns:p14="http://schemas.microsoft.com/office/powerpoint/2010/main" val="4160585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1966656" y="1257389"/>
            <a:ext cx="3148130" cy="4038164"/>
          </a:xfrm>
          <a:prstGeom prst="rect">
            <a:avLst/>
          </a:prstGeom>
          <a:effectLst>
            <a:outerShdw blurRad="127000" dist="50800" dir="2400000" algn="ctr" rotWithShape="0">
              <a:srgbClr val="000000"/>
            </a:outerShdw>
          </a:effectLst>
        </p:spPr>
      </p:pic>
      <p:pic>
        <p:nvPicPr>
          <p:cNvPr id="9" name="Picture 8">
            <a:extLst>
              <a:ext uri="{FF2B5EF4-FFF2-40B4-BE49-F238E27FC236}">
                <a16:creationId xmlns:a16="http://schemas.microsoft.com/office/drawing/2014/main" id="{1E8E04C9-E73C-42C3-A55A-376E3081B71F}"/>
              </a:ext>
            </a:extLst>
          </p:cNvPr>
          <p:cNvPicPr>
            <a:picLocks noChangeAspect="1"/>
          </p:cNvPicPr>
          <p:nvPr/>
        </p:nvPicPr>
        <p:blipFill>
          <a:blip r:embed="rId4"/>
          <a:srcRect/>
          <a:stretch/>
        </p:blipFill>
        <p:spPr>
          <a:xfrm>
            <a:off x="7069663" y="1257389"/>
            <a:ext cx="3148129" cy="4059360"/>
          </a:xfrm>
          <a:prstGeom prst="rect">
            <a:avLst/>
          </a:prstGeom>
          <a:effectLst>
            <a:outerShdw blurRad="127000" dist="50800" dir="2400000" algn="ctr" rotWithShape="0">
              <a:srgbClr val="000000"/>
            </a:outerShdw>
          </a:effectLst>
        </p:spPr>
      </p:pic>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5"/>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6C1261D0-9233-325D-465C-F471AA15D9D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 – Flyers</a:t>
            </a:r>
          </a:p>
        </p:txBody>
      </p:sp>
      <p:sp>
        <p:nvSpPr>
          <p:cNvPr id="3" name="TextBox 2">
            <a:extLst>
              <a:ext uri="{FF2B5EF4-FFF2-40B4-BE49-F238E27FC236}">
                <a16:creationId xmlns:a16="http://schemas.microsoft.com/office/drawing/2014/main" id="{9E88A93B-A7E2-FEB5-476E-583E5C8CE31D}"/>
              </a:ext>
            </a:extLst>
          </p:cNvPr>
          <p:cNvSpPr txBox="1"/>
          <p:nvPr/>
        </p:nvSpPr>
        <p:spPr>
          <a:xfrm>
            <a:off x="1966654" y="5570091"/>
            <a:ext cx="3148131" cy="646331"/>
          </a:xfrm>
          <a:prstGeom prst="rect">
            <a:avLst/>
          </a:prstGeom>
          <a:noFill/>
        </p:spPr>
        <p:txBody>
          <a:bodyPr wrap="square">
            <a:spAutoFit/>
          </a:bodyPr>
          <a:lstStyle/>
          <a:p>
            <a:pPr algn="ctr">
              <a:spcAft>
                <a:spcPts val="750"/>
              </a:spcAft>
              <a:buNone/>
            </a:pPr>
            <a:r>
              <a:rPr lang="en-US" b="0" i="0">
                <a:solidFill>
                  <a:srgbClr val="242A30"/>
                </a:solidFill>
                <a:effectLst/>
              </a:rPr>
              <a:t>EC - Tips for a Successful Home Sale Flyer - CB - 1313</a:t>
            </a:r>
          </a:p>
        </p:txBody>
      </p:sp>
      <p:sp>
        <p:nvSpPr>
          <p:cNvPr id="6" name="TextBox 5">
            <a:extLst>
              <a:ext uri="{FF2B5EF4-FFF2-40B4-BE49-F238E27FC236}">
                <a16:creationId xmlns:a16="http://schemas.microsoft.com/office/drawing/2014/main" id="{C91318BA-C59A-024B-E74B-CBD1E0175119}"/>
              </a:ext>
            </a:extLst>
          </p:cNvPr>
          <p:cNvSpPr txBox="1"/>
          <p:nvPr/>
        </p:nvSpPr>
        <p:spPr>
          <a:xfrm>
            <a:off x="7069662" y="5570091"/>
            <a:ext cx="3148129" cy="646331"/>
          </a:xfrm>
          <a:prstGeom prst="rect">
            <a:avLst/>
          </a:prstGeom>
          <a:noFill/>
        </p:spPr>
        <p:txBody>
          <a:bodyPr wrap="square">
            <a:spAutoFit/>
          </a:bodyPr>
          <a:lstStyle/>
          <a:p>
            <a:pPr algn="ctr">
              <a:spcAft>
                <a:spcPts val="750"/>
              </a:spcAft>
              <a:buNone/>
            </a:pPr>
            <a:r>
              <a:rPr lang="en-US">
                <a:solidFill>
                  <a:srgbClr val="242A30"/>
                </a:solidFill>
              </a:rPr>
              <a:t>EC - Open House Checklist Flyer - CB - 1314</a:t>
            </a:r>
            <a:endParaRPr lang="en-US" b="0" i="0">
              <a:solidFill>
                <a:srgbClr val="242A30"/>
              </a:solidFill>
              <a:effectLst/>
            </a:endParaRPr>
          </a:p>
        </p:txBody>
      </p:sp>
    </p:spTree>
    <p:extLst>
      <p:ext uri="{BB962C8B-B14F-4D97-AF65-F5344CB8AC3E}">
        <p14:creationId xmlns:p14="http://schemas.microsoft.com/office/powerpoint/2010/main" val="3835688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232C65-D8DA-7551-AB43-D7DE263E9990}"/>
              </a:ext>
            </a:extLst>
          </p:cNvPr>
          <p:cNvPicPr>
            <a:picLocks noChangeAspect="1"/>
          </p:cNvPicPr>
          <p:nvPr/>
        </p:nvPicPr>
        <p:blipFill>
          <a:blip r:embed="rId3"/>
          <a:srcRect/>
          <a:stretch/>
        </p:blipFill>
        <p:spPr>
          <a:xfrm>
            <a:off x="1972246" y="1257389"/>
            <a:ext cx="3148130" cy="4257100"/>
          </a:xfrm>
          <a:prstGeom prst="rect">
            <a:avLst/>
          </a:prstGeom>
          <a:effectLst>
            <a:outerShdw blurRad="127000" dist="50800" dir="2400000" algn="ctr" rotWithShape="0">
              <a:srgbClr val="000000"/>
            </a:outerShdw>
          </a:effectLst>
        </p:spPr>
      </p:pic>
      <p:pic>
        <p:nvPicPr>
          <p:cNvPr id="9" name="Picture 8">
            <a:extLst>
              <a:ext uri="{FF2B5EF4-FFF2-40B4-BE49-F238E27FC236}">
                <a16:creationId xmlns:a16="http://schemas.microsoft.com/office/drawing/2014/main" id="{B8B30DAF-5835-BFAB-D942-03A17AAC1820}"/>
              </a:ext>
            </a:extLst>
          </p:cNvPr>
          <p:cNvPicPr>
            <a:picLocks noChangeAspect="1"/>
          </p:cNvPicPr>
          <p:nvPr/>
        </p:nvPicPr>
        <p:blipFill>
          <a:blip r:embed="rId4"/>
          <a:srcRect/>
          <a:stretch/>
        </p:blipFill>
        <p:spPr>
          <a:xfrm>
            <a:off x="7069665" y="1257389"/>
            <a:ext cx="3153717" cy="4257100"/>
          </a:xfrm>
          <a:prstGeom prst="rect">
            <a:avLst/>
          </a:prstGeom>
          <a:effectLst>
            <a:outerShdw blurRad="127000" dist="50800" dir="2400000" algn="ctr" rotWithShape="0">
              <a:srgbClr val="000000"/>
            </a:outerShdw>
          </a:effectLst>
        </p:spPr>
      </p:pic>
      <p:pic>
        <p:nvPicPr>
          <p:cNvPr id="8" name="Picture 7" descr="A blue letter t on a black background&#10;&#10;Description automatically generated">
            <a:extLst>
              <a:ext uri="{FF2B5EF4-FFF2-40B4-BE49-F238E27FC236}">
                <a16:creationId xmlns:a16="http://schemas.microsoft.com/office/drawing/2014/main" id="{1346256C-0138-6068-E668-7A4B52AE2230}"/>
              </a:ext>
            </a:extLst>
          </p:cNvPr>
          <p:cNvPicPr>
            <a:picLocks noChangeAspect="1"/>
          </p:cNvPicPr>
          <p:nvPr/>
        </p:nvPicPr>
        <p:blipFill>
          <a:blip r:embed="rId5"/>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7962493D-881E-62FD-9FCE-608EF8B16E0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 – Postcards</a:t>
            </a:r>
          </a:p>
        </p:txBody>
      </p:sp>
      <p:sp>
        <p:nvSpPr>
          <p:cNvPr id="3" name="TextBox 2">
            <a:extLst>
              <a:ext uri="{FF2B5EF4-FFF2-40B4-BE49-F238E27FC236}">
                <a16:creationId xmlns:a16="http://schemas.microsoft.com/office/drawing/2014/main" id="{D5C7FFD2-3436-5431-E962-A4DBDA0F32CD}"/>
              </a:ext>
            </a:extLst>
          </p:cNvPr>
          <p:cNvSpPr txBox="1"/>
          <p:nvPr/>
        </p:nvSpPr>
        <p:spPr>
          <a:xfrm>
            <a:off x="1972246" y="5743196"/>
            <a:ext cx="3148130" cy="954107"/>
          </a:xfrm>
          <a:prstGeom prst="rect">
            <a:avLst/>
          </a:prstGeom>
          <a:noFill/>
        </p:spPr>
        <p:txBody>
          <a:bodyPr wrap="square">
            <a:spAutoFit/>
          </a:bodyPr>
          <a:lstStyle/>
          <a:p>
            <a:pPr algn="ctr"/>
            <a:r>
              <a:rPr lang="en-US" sz="1400" dirty="0"/>
              <a:t>EC - Concerned About Selling? - DMPC 9x6 - CB - 1309</a:t>
            </a:r>
            <a:br>
              <a:rPr lang="en-US" sz="1400" dirty="0"/>
            </a:br>
            <a:r>
              <a:rPr lang="en-US" sz="1400" dirty="0"/>
              <a:t>EC - Concerned About Selling? - NDM 9x6 - CB - 1309</a:t>
            </a:r>
          </a:p>
        </p:txBody>
      </p:sp>
      <p:sp>
        <p:nvSpPr>
          <p:cNvPr id="6" name="TextBox 5">
            <a:extLst>
              <a:ext uri="{FF2B5EF4-FFF2-40B4-BE49-F238E27FC236}">
                <a16:creationId xmlns:a16="http://schemas.microsoft.com/office/drawing/2014/main" id="{E23A0BBA-C0DA-44CE-F5C1-2FBA242E67A2}"/>
              </a:ext>
            </a:extLst>
          </p:cNvPr>
          <p:cNvSpPr txBox="1"/>
          <p:nvPr/>
        </p:nvSpPr>
        <p:spPr>
          <a:xfrm>
            <a:off x="7069665" y="5743196"/>
            <a:ext cx="3153717" cy="954107"/>
          </a:xfrm>
          <a:prstGeom prst="rect">
            <a:avLst/>
          </a:prstGeom>
          <a:noFill/>
        </p:spPr>
        <p:txBody>
          <a:bodyPr wrap="square">
            <a:spAutoFit/>
          </a:bodyPr>
          <a:lstStyle/>
          <a:p>
            <a:pPr algn="ctr"/>
            <a:r>
              <a:rPr lang="en-US" sz="1400" dirty="0"/>
              <a:t>EC - Pre-Sale Upgrades and ROI - DMPC 9x6 - CB – 1310</a:t>
            </a:r>
          </a:p>
          <a:p>
            <a:pPr algn="ctr"/>
            <a:r>
              <a:rPr lang="en-US" sz="1400" dirty="0"/>
              <a:t>EC - Pre-Sale Upgrades and ROI - NDM 9x6 - CB - 1310</a:t>
            </a:r>
          </a:p>
        </p:txBody>
      </p:sp>
      <p:sp>
        <p:nvSpPr>
          <p:cNvPr id="11" name="Text Placeholder 2">
            <a:extLst>
              <a:ext uri="{FF2B5EF4-FFF2-40B4-BE49-F238E27FC236}">
                <a16:creationId xmlns:a16="http://schemas.microsoft.com/office/drawing/2014/main" id="{FB46187E-D91C-027D-B3F6-7A3EE4943174}"/>
              </a:ext>
            </a:extLst>
          </p:cNvPr>
          <p:cNvSpPr txBox="1">
            <a:spLocks/>
          </p:cNvSpPr>
          <p:nvPr/>
        </p:nvSpPr>
        <p:spPr>
          <a:xfrm>
            <a:off x="445426" y="637179"/>
            <a:ext cx="9959137" cy="443861"/>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Direct mail and non-direct mail options</a:t>
            </a:r>
          </a:p>
        </p:txBody>
      </p:sp>
    </p:spTree>
    <p:extLst>
      <p:ext uri="{BB962C8B-B14F-4D97-AF65-F5344CB8AC3E}">
        <p14:creationId xmlns:p14="http://schemas.microsoft.com/office/powerpoint/2010/main" val="2565843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4E90CC-6B3D-ADDD-8ACB-C3498D264D85}"/>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805EECCD-6B20-66C3-4973-FBFBC24D7D7A}"/>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C61E9C55-DC92-2537-668C-7B92743E671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 – Postcards</a:t>
            </a:r>
          </a:p>
        </p:txBody>
      </p:sp>
      <p:sp>
        <p:nvSpPr>
          <p:cNvPr id="3" name="TextBox 2">
            <a:extLst>
              <a:ext uri="{FF2B5EF4-FFF2-40B4-BE49-F238E27FC236}">
                <a16:creationId xmlns:a16="http://schemas.microsoft.com/office/drawing/2014/main" id="{6F186BEE-224B-C28C-3772-8C1AEB8A8772}"/>
              </a:ext>
            </a:extLst>
          </p:cNvPr>
          <p:cNvSpPr txBox="1"/>
          <p:nvPr/>
        </p:nvSpPr>
        <p:spPr>
          <a:xfrm>
            <a:off x="7075252" y="5743196"/>
            <a:ext cx="3148130" cy="954107"/>
          </a:xfrm>
          <a:prstGeom prst="rect">
            <a:avLst/>
          </a:prstGeom>
          <a:noFill/>
        </p:spPr>
        <p:txBody>
          <a:bodyPr wrap="square">
            <a:spAutoFit/>
          </a:bodyPr>
          <a:lstStyle/>
          <a:p>
            <a:pPr algn="ctr"/>
            <a:r>
              <a:rPr lang="en-US" sz="1400" dirty="0"/>
              <a:t>EC - Tips for a Successful Home Sale - DMPC 9x6 - CB – 1312</a:t>
            </a:r>
          </a:p>
          <a:p>
            <a:pPr algn="ctr"/>
            <a:r>
              <a:rPr lang="en-US" sz="1400" dirty="0"/>
              <a:t>EC - Tips for a Successful Home Sale - NDM 9x6 - CB - 1312</a:t>
            </a:r>
          </a:p>
        </p:txBody>
      </p:sp>
      <p:sp>
        <p:nvSpPr>
          <p:cNvPr id="11" name="Text Placeholder 2">
            <a:extLst>
              <a:ext uri="{FF2B5EF4-FFF2-40B4-BE49-F238E27FC236}">
                <a16:creationId xmlns:a16="http://schemas.microsoft.com/office/drawing/2014/main" id="{D18646A0-20CE-5A42-215B-890E2DE7BFA2}"/>
              </a:ext>
            </a:extLst>
          </p:cNvPr>
          <p:cNvSpPr txBox="1">
            <a:spLocks/>
          </p:cNvSpPr>
          <p:nvPr/>
        </p:nvSpPr>
        <p:spPr>
          <a:xfrm>
            <a:off x="445426" y="637179"/>
            <a:ext cx="9959137" cy="443861"/>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Direct mail and non-direct mail options</a:t>
            </a:r>
          </a:p>
        </p:txBody>
      </p:sp>
      <p:pic>
        <p:nvPicPr>
          <p:cNvPr id="4" name="Picture 3">
            <a:extLst>
              <a:ext uri="{FF2B5EF4-FFF2-40B4-BE49-F238E27FC236}">
                <a16:creationId xmlns:a16="http://schemas.microsoft.com/office/drawing/2014/main" id="{529BC0DD-0E19-FB6F-F848-B80F368217D6}"/>
              </a:ext>
            </a:extLst>
          </p:cNvPr>
          <p:cNvPicPr>
            <a:picLocks noChangeAspect="1"/>
          </p:cNvPicPr>
          <p:nvPr/>
        </p:nvPicPr>
        <p:blipFill>
          <a:blip r:embed="rId4"/>
          <a:srcRect/>
          <a:stretch/>
        </p:blipFill>
        <p:spPr>
          <a:xfrm>
            <a:off x="7075252" y="1257389"/>
            <a:ext cx="3148130" cy="4243857"/>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83BF3472-BC79-525F-DF62-91835276FA52}"/>
              </a:ext>
            </a:extLst>
          </p:cNvPr>
          <p:cNvPicPr>
            <a:picLocks noChangeAspect="1"/>
          </p:cNvPicPr>
          <p:nvPr/>
        </p:nvPicPr>
        <p:blipFill>
          <a:blip r:embed="rId5"/>
          <a:srcRect/>
          <a:stretch/>
        </p:blipFill>
        <p:spPr>
          <a:xfrm>
            <a:off x="1968619" y="1257389"/>
            <a:ext cx="3151757" cy="4257100"/>
          </a:xfrm>
          <a:prstGeom prst="rect">
            <a:avLst/>
          </a:prstGeom>
          <a:effectLst>
            <a:outerShdw blurRad="127000" dist="50800" dir="2400000" algn="ctr" rotWithShape="0">
              <a:srgbClr val="000000"/>
            </a:outerShdw>
          </a:effectLst>
        </p:spPr>
      </p:pic>
      <p:sp>
        <p:nvSpPr>
          <p:cNvPr id="9" name="TextBox 8">
            <a:extLst>
              <a:ext uri="{FF2B5EF4-FFF2-40B4-BE49-F238E27FC236}">
                <a16:creationId xmlns:a16="http://schemas.microsoft.com/office/drawing/2014/main" id="{94943D80-C1C0-0978-33B7-78081E9E73A5}"/>
              </a:ext>
            </a:extLst>
          </p:cNvPr>
          <p:cNvSpPr txBox="1"/>
          <p:nvPr/>
        </p:nvSpPr>
        <p:spPr>
          <a:xfrm>
            <a:off x="1968619" y="5743196"/>
            <a:ext cx="3148130" cy="954107"/>
          </a:xfrm>
          <a:prstGeom prst="rect">
            <a:avLst/>
          </a:prstGeom>
          <a:noFill/>
        </p:spPr>
        <p:txBody>
          <a:bodyPr wrap="square">
            <a:spAutoFit/>
          </a:bodyPr>
          <a:lstStyle/>
          <a:p>
            <a:pPr algn="ctr"/>
            <a:r>
              <a:rPr lang="en-US" sz="1400"/>
              <a:t>EC - Pricing a Home for Sale - DMPC 9x6 - CB – 1311</a:t>
            </a:r>
          </a:p>
          <a:p>
            <a:pPr algn="ctr"/>
            <a:r>
              <a:rPr lang="en-US" sz="1400"/>
              <a:t>EC - Pricing a Home for Sale - NDM 9x6 - CB - 1311</a:t>
            </a:r>
          </a:p>
        </p:txBody>
      </p:sp>
    </p:spTree>
    <p:extLst>
      <p:ext uri="{BB962C8B-B14F-4D97-AF65-F5344CB8AC3E}">
        <p14:creationId xmlns:p14="http://schemas.microsoft.com/office/powerpoint/2010/main" val="2620659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549707" y="910964"/>
            <a:ext cx="4790157" cy="2514832"/>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549707" y="3971492"/>
            <a:ext cx="4790157" cy="2514832"/>
          </a:xfrm>
          <a:prstGeom prst="rect">
            <a:avLst/>
          </a:prstGeom>
          <a:effectLst>
            <a:outerShdw blurRad="127000" dist="50800" dir="2400000" algn="ctr" rotWithShape="0">
              <a:srgbClr val="000000"/>
            </a:outerShdw>
          </a:effectLst>
        </p:spPr>
      </p:pic>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5"/>
          <a:stretch>
            <a:fillRect/>
          </a:stretch>
        </p:blipFill>
        <p:spPr>
          <a:xfrm>
            <a:off x="8791614" y="252907"/>
            <a:ext cx="3177445" cy="259695"/>
          </a:xfrm>
          <a:prstGeom prst="rect">
            <a:avLst/>
          </a:prstGeom>
        </p:spPr>
      </p:pic>
      <p:sp>
        <p:nvSpPr>
          <p:cNvPr id="8" name="Text Placeholder 1">
            <a:extLst>
              <a:ext uri="{FF2B5EF4-FFF2-40B4-BE49-F238E27FC236}">
                <a16:creationId xmlns:a16="http://schemas.microsoft.com/office/drawing/2014/main" id="{852EBA49-0A68-7866-D381-6F9C2C66093A}"/>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 – Social Media</a:t>
            </a:r>
          </a:p>
        </p:txBody>
      </p:sp>
      <p:sp>
        <p:nvSpPr>
          <p:cNvPr id="3" name="Text Placeholder 3">
            <a:extLst>
              <a:ext uri="{FF2B5EF4-FFF2-40B4-BE49-F238E27FC236}">
                <a16:creationId xmlns:a16="http://schemas.microsoft.com/office/drawing/2014/main" id="{B3EB27C7-E2B2-8D56-BE82-12B3AF70325B}"/>
              </a:ext>
            </a:extLst>
          </p:cNvPr>
          <p:cNvSpPr txBox="1">
            <a:spLocks/>
          </p:cNvSpPr>
          <p:nvPr/>
        </p:nvSpPr>
        <p:spPr>
          <a:xfrm>
            <a:off x="5781675" y="910764"/>
            <a:ext cx="6122836"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kern="100" dirty="0">
                <a:solidFill>
                  <a:srgbClr val="002060"/>
                </a:solidFill>
                <a:cs typeface="Times New Roman" panose="02020603050405020304" pitchFamily="18" charset="0"/>
              </a:rPr>
              <a:t>EC - Seller's Education - Concerned About Selling Social - 1315</a:t>
            </a:r>
          </a:p>
        </p:txBody>
      </p:sp>
      <p:sp>
        <p:nvSpPr>
          <p:cNvPr id="9" name="TextBox 8">
            <a:extLst>
              <a:ext uri="{FF2B5EF4-FFF2-40B4-BE49-F238E27FC236}">
                <a16:creationId xmlns:a16="http://schemas.microsoft.com/office/drawing/2014/main" id="{31CC0A20-7379-DFE8-7B21-9AD47DF6352E}"/>
              </a:ext>
            </a:extLst>
          </p:cNvPr>
          <p:cNvSpPr txBox="1"/>
          <p:nvPr/>
        </p:nvSpPr>
        <p:spPr>
          <a:xfrm>
            <a:off x="5781675" y="1314450"/>
            <a:ext cx="6122836" cy="1938992"/>
          </a:xfrm>
          <a:prstGeom prst="rect">
            <a:avLst/>
          </a:prstGeom>
          <a:noFill/>
        </p:spPr>
        <p:txBody>
          <a:bodyPr wrap="square" rtlCol="0">
            <a:spAutoFit/>
          </a:bodyPr>
          <a:lstStyle/>
          <a:p>
            <a:r>
              <a:rPr lang="en-US" sz="1200" dirty="0">
                <a:solidFill>
                  <a:srgbClr val="002060"/>
                </a:solidFill>
              </a:rPr>
              <a:t>Planning to sell your home this year? You may need help with:</a:t>
            </a:r>
          </a:p>
          <a:p>
            <a:endParaRPr lang="en-US" sz="1200" dirty="0">
              <a:solidFill>
                <a:srgbClr val="002060"/>
              </a:solidFill>
            </a:endParaRPr>
          </a:p>
          <a:p>
            <a:r>
              <a:rPr lang="en-US" sz="1200" dirty="0">
                <a:solidFill>
                  <a:srgbClr val="002060"/>
                </a:solidFill>
              </a:rPr>
              <a:t>💰 Getting the best price while selling quickly</a:t>
            </a:r>
          </a:p>
          <a:p>
            <a:endParaRPr lang="en-US" sz="1200" dirty="0">
              <a:solidFill>
                <a:srgbClr val="002060"/>
              </a:solidFill>
            </a:endParaRPr>
          </a:p>
          <a:p>
            <a:r>
              <a:rPr lang="en-US" sz="1200" dirty="0">
                <a:solidFill>
                  <a:srgbClr val="002060"/>
                </a:solidFill>
              </a:rPr>
              <a:t>🛒 Locating your next home at the right time</a:t>
            </a:r>
          </a:p>
          <a:p>
            <a:endParaRPr lang="en-US" sz="1200" dirty="0">
              <a:solidFill>
                <a:srgbClr val="002060"/>
              </a:solidFill>
            </a:endParaRPr>
          </a:p>
          <a:p>
            <a:r>
              <a:rPr lang="en-US" sz="1200" dirty="0">
                <a:solidFill>
                  <a:srgbClr val="002060"/>
                </a:solidFill>
              </a:rPr>
              <a:t>🏠 Strategies for financing your next home</a:t>
            </a:r>
          </a:p>
          <a:p>
            <a:endParaRPr lang="en-US" sz="1200" dirty="0">
              <a:solidFill>
                <a:srgbClr val="002060"/>
              </a:solidFill>
            </a:endParaRPr>
          </a:p>
          <a:p>
            <a:r>
              <a:rPr lang="en-US" sz="1200" dirty="0">
                <a:solidFill>
                  <a:srgbClr val="002060"/>
                </a:solidFill>
              </a:rPr>
              <a:t>Instead of worrying about these, contact me to learn how you can start planning ahead. I can also share contact details of local real estate professionals.</a:t>
            </a:r>
          </a:p>
        </p:txBody>
      </p:sp>
      <p:sp>
        <p:nvSpPr>
          <p:cNvPr id="10" name="Text Placeholder 3">
            <a:extLst>
              <a:ext uri="{FF2B5EF4-FFF2-40B4-BE49-F238E27FC236}">
                <a16:creationId xmlns:a16="http://schemas.microsoft.com/office/drawing/2014/main" id="{6928B149-B2C0-9CC2-5453-1C993027F9E4}"/>
              </a:ext>
            </a:extLst>
          </p:cNvPr>
          <p:cNvSpPr txBox="1">
            <a:spLocks/>
          </p:cNvSpPr>
          <p:nvPr/>
        </p:nvSpPr>
        <p:spPr>
          <a:xfrm>
            <a:off x="5781675" y="3971292"/>
            <a:ext cx="6122836"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kern="100" dirty="0">
                <a:solidFill>
                  <a:srgbClr val="002060"/>
                </a:solidFill>
                <a:cs typeface="Times New Roman" panose="02020603050405020304" pitchFamily="18" charset="0"/>
              </a:rPr>
              <a:t>EC - Seller's Education - Pre-Sale Upgrades Social - 1316</a:t>
            </a:r>
          </a:p>
        </p:txBody>
      </p:sp>
      <p:sp>
        <p:nvSpPr>
          <p:cNvPr id="12" name="TextBox 11">
            <a:extLst>
              <a:ext uri="{FF2B5EF4-FFF2-40B4-BE49-F238E27FC236}">
                <a16:creationId xmlns:a16="http://schemas.microsoft.com/office/drawing/2014/main" id="{7C54E49D-138B-DB2A-30F1-CD94F53FA24D}"/>
              </a:ext>
            </a:extLst>
          </p:cNvPr>
          <p:cNvSpPr txBox="1"/>
          <p:nvPr/>
        </p:nvSpPr>
        <p:spPr>
          <a:xfrm>
            <a:off x="5781675" y="4374978"/>
            <a:ext cx="6122836" cy="2123658"/>
          </a:xfrm>
          <a:prstGeom prst="rect">
            <a:avLst/>
          </a:prstGeom>
          <a:noFill/>
        </p:spPr>
        <p:txBody>
          <a:bodyPr wrap="square" rtlCol="0">
            <a:spAutoFit/>
          </a:bodyPr>
          <a:lstStyle/>
          <a:p>
            <a:r>
              <a:rPr lang="en-US" sz="1200" dirty="0">
                <a:solidFill>
                  <a:srgbClr val="002060"/>
                </a:solidFill>
              </a:rPr>
              <a:t>Decluttering will help sell your home, but major upgrades and renovations may not appeal to all buyers. For example:</a:t>
            </a:r>
          </a:p>
          <a:p>
            <a:endParaRPr lang="en-US" sz="1200" dirty="0">
              <a:solidFill>
                <a:srgbClr val="002060"/>
              </a:solidFill>
            </a:endParaRPr>
          </a:p>
          <a:p>
            <a:r>
              <a:rPr lang="en-US" sz="1200" dirty="0">
                <a:solidFill>
                  <a:srgbClr val="002060"/>
                </a:solidFill>
              </a:rPr>
              <a:t>👩‍🍳 Renovating your kitchen won't impress buyers who rely on </a:t>
            </a:r>
            <a:r>
              <a:rPr lang="en-US" sz="1200" dirty="0" err="1">
                <a:solidFill>
                  <a:srgbClr val="002060"/>
                </a:solidFill>
              </a:rPr>
              <a:t>Doordash</a:t>
            </a:r>
            <a:r>
              <a:rPr lang="en-US" sz="1200" dirty="0">
                <a:solidFill>
                  <a:srgbClr val="002060"/>
                </a:solidFill>
              </a:rPr>
              <a:t>.</a:t>
            </a:r>
          </a:p>
          <a:p>
            <a:endParaRPr lang="en-US" sz="1200" dirty="0">
              <a:solidFill>
                <a:srgbClr val="002060"/>
              </a:solidFill>
            </a:endParaRPr>
          </a:p>
          <a:p>
            <a:r>
              <a:rPr lang="en-US" sz="1200" dirty="0">
                <a:solidFill>
                  <a:srgbClr val="002060"/>
                </a:solidFill>
              </a:rPr>
              <a:t>🏊 Adding a pool may cause concerns for families with small children.</a:t>
            </a:r>
          </a:p>
          <a:p>
            <a:endParaRPr lang="en-US" sz="1200" dirty="0">
              <a:solidFill>
                <a:srgbClr val="002060"/>
              </a:solidFill>
            </a:endParaRPr>
          </a:p>
          <a:p>
            <a:r>
              <a:rPr lang="en-US" sz="1200" dirty="0">
                <a:solidFill>
                  <a:srgbClr val="002060"/>
                </a:solidFill>
              </a:rPr>
              <a:t>🚗A garage conversion will disappoint buyers who want a home for their vehicles.</a:t>
            </a:r>
          </a:p>
          <a:p>
            <a:endParaRPr lang="en-US" sz="1200" dirty="0">
              <a:solidFill>
                <a:srgbClr val="002060"/>
              </a:solidFill>
            </a:endParaRPr>
          </a:p>
          <a:p>
            <a:r>
              <a:rPr lang="en-US" sz="1200" dirty="0">
                <a:solidFill>
                  <a:srgbClr val="002060"/>
                </a:solidFill>
              </a:rPr>
              <a:t>Want to find out what buyers in your neighborhood are looking for? Contact me and I'll connect you with a local real estate professional.</a:t>
            </a:r>
          </a:p>
        </p:txBody>
      </p:sp>
    </p:spTree>
    <p:extLst>
      <p:ext uri="{BB962C8B-B14F-4D97-AF65-F5344CB8AC3E}">
        <p14:creationId xmlns:p14="http://schemas.microsoft.com/office/powerpoint/2010/main" val="1161951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476E3C-BD36-6801-44A2-13BFB479567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8FDFD2-E88D-0FE7-F183-0115C8CDF00B}"/>
              </a:ext>
            </a:extLst>
          </p:cNvPr>
          <p:cNvPicPr>
            <a:picLocks noChangeAspect="1"/>
          </p:cNvPicPr>
          <p:nvPr/>
        </p:nvPicPr>
        <p:blipFill>
          <a:blip r:embed="rId3"/>
          <a:srcRect/>
          <a:stretch/>
        </p:blipFill>
        <p:spPr>
          <a:xfrm>
            <a:off x="549707" y="910964"/>
            <a:ext cx="4790157" cy="2514832"/>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E5BE14BF-9E22-067B-75E1-DE28E4B663D6}"/>
              </a:ext>
            </a:extLst>
          </p:cNvPr>
          <p:cNvPicPr>
            <a:picLocks noChangeAspect="1"/>
          </p:cNvPicPr>
          <p:nvPr/>
        </p:nvPicPr>
        <p:blipFill>
          <a:blip r:embed="rId4"/>
          <a:srcRect/>
          <a:stretch/>
        </p:blipFill>
        <p:spPr>
          <a:xfrm>
            <a:off x="549707" y="3971492"/>
            <a:ext cx="4790157" cy="2514832"/>
          </a:xfrm>
          <a:prstGeom prst="rect">
            <a:avLst/>
          </a:prstGeom>
          <a:effectLst>
            <a:outerShdw blurRad="127000" dist="50800" dir="2400000" algn="ctr" rotWithShape="0">
              <a:srgbClr val="000000"/>
            </a:outerShdw>
          </a:effectLst>
        </p:spPr>
      </p:pic>
      <p:pic>
        <p:nvPicPr>
          <p:cNvPr id="11" name="Picture 10" descr="A blue letter t on a black background&#10;&#10;Description automatically generated">
            <a:extLst>
              <a:ext uri="{FF2B5EF4-FFF2-40B4-BE49-F238E27FC236}">
                <a16:creationId xmlns:a16="http://schemas.microsoft.com/office/drawing/2014/main" id="{683A5337-9E6E-89FC-D10F-95876DE57E50}"/>
              </a:ext>
            </a:extLst>
          </p:cNvPr>
          <p:cNvPicPr>
            <a:picLocks noChangeAspect="1"/>
          </p:cNvPicPr>
          <p:nvPr/>
        </p:nvPicPr>
        <p:blipFill>
          <a:blip r:embed="rId5"/>
          <a:stretch>
            <a:fillRect/>
          </a:stretch>
        </p:blipFill>
        <p:spPr>
          <a:xfrm>
            <a:off x="8791614" y="252907"/>
            <a:ext cx="3177445" cy="259695"/>
          </a:xfrm>
          <a:prstGeom prst="rect">
            <a:avLst/>
          </a:prstGeom>
        </p:spPr>
      </p:pic>
      <p:sp>
        <p:nvSpPr>
          <p:cNvPr id="8" name="Text Placeholder 1">
            <a:extLst>
              <a:ext uri="{FF2B5EF4-FFF2-40B4-BE49-F238E27FC236}">
                <a16:creationId xmlns:a16="http://schemas.microsoft.com/office/drawing/2014/main" id="{16AC1E47-6E49-16D2-4575-7056F7CBB3D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 – Social Media</a:t>
            </a:r>
          </a:p>
        </p:txBody>
      </p:sp>
      <p:sp>
        <p:nvSpPr>
          <p:cNvPr id="3" name="Text Placeholder 3">
            <a:extLst>
              <a:ext uri="{FF2B5EF4-FFF2-40B4-BE49-F238E27FC236}">
                <a16:creationId xmlns:a16="http://schemas.microsoft.com/office/drawing/2014/main" id="{71F8EB66-E98F-98EE-7B41-A869E94181D8}"/>
              </a:ext>
            </a:extLst>
          </p:cNvPr>
          <p:cNvSpPr txBox="1">
            <a:spLocks/>
          </p:cNvSpPr>
          <p:nvPr/>
        </p:nvSpPr>
        <p:spPr>
          <a:xfrm>
            <a:off x="5781675" y="910764"/>
            <a:ext cx="6122836"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kern="100" dirty="0">
                <a:solidFill>
                  <a:srgbClr val="002060"/>
                </a:solidFill>
                <a:cs typeface="Times New Roman" panose="02020603050405020304" pitchFamily="18" charset="0"/>
              </a:rPr>
              <a:t>EC - Seller's Education - Open House Checklist Social - 1317</a:t>
            </a:r>
          </a:p>
        </p:txBody>
      </p:sp>
      <p:sp>
        <p:nvSpPr>
          <p:cNvPr id="9" name="TextBox 8">
            <a:extLst>
              <a:ext uri="{FF2B5EF4-FFF2-40B4-BE49-F238E27FC236}">
                <a16:creationId xmlns:a16="http://schemas.microsoft.com/office/drawing/2014/main" id="{BAA16A24-38C5-03CF-28BF-DC16FD909A92}"/>
              </a:ext>
            </a:extLst>
          </p:cNvPr>
          <p:cNvSpPr txBox="1"/>
          <p:nvPr/>
        </p:nvSpPr>
        <p:spPr>
          <a:xfrm>
            <a:off x="5781675" y="1314450"/>
            <a:ext cx="6122836" cy="646331"/>
          </a:xfrm>
          <a:prstGeom prst="rect">
            <a:avLst/>
          </a:prstGeom>
          <a:noFill/>
        </p:spPr>
        <p:txBody>
          <a:bodyPr wrap="square" rtlCol="0">
            <a:spAutoFit/>
          </a:bodyPr>
          <a:lstStyle/>
          <a:p>
            <a:r>
              <a:rPr lang="en-US" sz="1200" dirty="0">
                <a:solidFill>
                  <a:srgbClr val="002060"/>
                </a:solidFill>
              </a:rPr>
              <a:t>Planning to put your home on the market?  Preparing for your first Open House will be easier when you have an Open House Prep Checklist. Contact me for your free Checklist and contact details of local real estate professionals.</a:t>
            </a:r>
          </a:p>
        </p:txBody>
      </p:sp>
      <p:sp>
        <p:nvSpPr>
          <p:cNvPr id="10" name="Text Placeholder 3">
            <a:extLst>
              <a:ext uri="{FF2B5EF4-FFF2-40B4-BE49-F238E27FC236}">
                <a16:creationId xmlns:a16="http://schemas.microsoft.com/office/drawing/2014/main" id="{3223E83C-390B-C3A9-B2C1-812CE2FD248A}"/>
              </a:ext>
            </a:extLst>
          </p:cNvPr>
          <p:cNvSpPr txBox="1">
            <a:spLocks/>
          </p:cNvSpPr>
          <p:nvPr/>
        </p:nvSpPr>
        <p:spPr>
          <a:xfrm>
            <a:off x="5781675" y="3971292"/>
            <a:ext cx="6122836"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kern="100" dirty="0">
                <a:solidFill>
                  <a:srgbClr val="002060"/>
                </a:solidFill>
                <a:cs typeface="Times New Roman" panose="02020603050405020304" pitchFamily="18" charset="0"/>
              </a:rPr>
              <a:t>EC - Seller's Education - Pricing a Home for Sale Social - 1318</a:t>
            </a:r>
          </a:p>
        </p:txBody>
      </p:sp>
      <p:sp>
        <p:nvSpPr>
          <p:cNvPr id="12" name="TextBox 11">
            <a:extLst>
              <a:ext uri="{FF2B5EF4-FFF2-40B4-BE49-F238E27FC236}">
                <a16:creationId xmlns:a16="http://schemas.microsoft.com/office/drawing/2014/main" id="{E8DC066F-75E3-B938-7B5D-8FFEC7ACC133}"/>
              </a:ext>
            </a:extLst>
          </p:cNvPr>
          <p:cNvSpPr txBox="1"/>
          <p:nvPr/>
        </p:nvSpPr>
        <p:spPr>
          <a:xfrm>
            <a:off x="5781675" y="4374978"/>
            <a:ext cx="6122836" cy="1384995"/>
          </a:xfrm>
          <a:prstGeom prst="rect">
            <a:avLst/>
          </a:prstGeom>
          <a:noFill/>
        </p:spPr>
        <p:txBody>
          <a:bodyPr wrap="square" rtlCol="0">
            <a:spAutoFit/>
          </a:bodyPr>
          <a:lstStyle/>
          <a:p>
            <a:r>
              <a:rPr lang="en-US" sz="1200" dirty="0">
                <a:solidFill>
                  <a:srgbClr val="002060"/>
                </a:solidFill>
              </a:rPr>
              <a:t>Selling a home is a big deal, especially when it comes to pricing. But do you know what fair market prices are for homes in your neighborhood? What about strategies that balance healthy profits and fast sales?  (Hint: I have the answers.) </a:t>
            </a:r>
          </a:p>
          <a:p>
            <a:endParaRPr lang="en-US" sz="1200" dirty="0">
              <a:solidFill>
                <a:srgbClr val="002060"/>
              </a:solidFill>
            </a:endParaRPr>
          </a:p>
          <a:p>
            <a:r>
              <a:rPr lang="en-US" sz="1200" i="1" dirty="0">
                <a:solidFill>
                  <a:srgbClr val="002060"/>
                </a:solidFill>
              </a:rPr>
              <a:t>**Consider adding this CTA if excluding X from social network settings: </a:t>
            </a:r>
          </a:p>
          <a:p>
            <a:r>
              <a:rPr lang="en-US" sz="1200" i="1" dirty="0">
                <a:solidFill>
                  <a:srgbClr val="002060"/>
                </a:solidFill>
              </a:rPr>
              <a:t>Contact me to learn more. I can also connect you to a local real estate agent who's familiar with your neighborhood.</a:t>
            </a:r>
          </a:p>
        </p:txBody>
      </p:sp>
    </p:spTree>
    <p:extLst>
      <p:ext uri="{BB962C8B-B14F-4D97-AF65-F5344CB8AC3E}">
        <p14:creationId xmlns:p14="http://schemas.microsoft.com/office/powerpoint/2010/main" val="4109718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a:xfrm>
            <a:off x="1116432" y="1563843"/>
            <a:ext cx="9959137" cy="443861"/>
          </a:xfrm>
        </p:spPr>
        <p:txBody>
          <a:bodyPr/>
          <a:lstStyle/>
          <a:p>
            <a:r>
              <a:rPr lang="en-US" dirty="0"/>
              <a:t>Communication types: Journey (Email and SMS), Postcards, Flyers, and Social Media</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116431" y="2350898"/>
            <a:ext cx="10273812" cy="3697356"/>
          </a:xfrm>
        </p:spPr>
        <p:txBody>
          <a:bodyPr/>
          <a:lstStyle/>
          <a:p>
            <a:pPr marL="0" marR="0">
              <a:lnSpc>
                <a:spcPct val="100000"/>
              </a:lnSpc>
              <a:spcBef>
                <a:spcPts val="0"/>
              </a:spcBef>
              <a:spcAft>
                <a:spcPts val="0"/>
              </a:spcAft>
            </a:pPr>
            <a:r>
              <a:rPr lang="en-US" sz="2000" kern="100" dirty="0">
                <a:solidFill>
                  <a:srgbClr val="002060"/>
                </a:solidFill>
                <a:effectLst/>
                <a:ea typeface="Calibri" panose="020F0502020204030204" pitchFamily="34" charset="0"/>
                <a:cs typeface="Times New Roman" panose="02020603050405020304" pitchFamily="18" charset="0"/>
              </a:rPr>
              <a:t>The Seller’s Education marketing kit is a multi-channel campaign designed to help marketing teams engage and nurture prospective home sellers through educational, confidence-building content. It combines automated and on-demand touchpoints to deliver a consistent experience across the customer journey.</a:t>
            </a:r>
          </a:p>
          <a:p>
            <a:pPr marL="0" marR="0">
              <a:lnSpc>
                <a:spcPct val="100000"/>
              </a:lnSpc>
              <a:spcBef>
                <a:spcPts val="0"/>
              </a:spcBef>
              <a:spcAft>
                <a:spcPts val="0"/>
              </a:spcAft>
            </a:pPr>
            <a:endParaRPr lang="en-US" sz="2000" kern="100" dirty="0">
              <a:solidFill>
                <a:srgbClr val="002060"/>
              </a:solidFil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kern="100" dirty="0">
                <a:solidFill>
                  <a:srgbClr val="002060"/>
                </a:solidFill>
                <a:effectLst/>
                <a:ea typeface="Calibri" panose="020F0502020204030204" pitchFamily="34" charset="0"/>
                <a:cs typeface="Times New Roman" panose="02020603050405020304" pitchFamily="18" charset="0"/>
              </a:rPr>
              <a:t>Loan officers and real estate partners build trust with education-first messaging, driving higher-quality conversations with prospective sellers.</a:t>
            </a:r>
          </a:p>
          <a:p>
            <a:pPr marL="0" marR="0">
              <a:lnSpc>
                <a:spcPct val="100000"/>
              </a:lnSpc>
              <a:spcBef>
                <a:spcPts val="0"/>
              </a:spcBef>
              <a:spcAft>
                <a:spcPts val="0"/>
              </a:spcAft>
            </a:pPr>
            <a:endParaRPr lang="en-US" sz="2000" kern="100" dirty="0">
              <a:solidFill>
                <a:srgbClr val="002060"/>
              </a:solidFill>
              <a:effectLst/>
              <a:ea typeface="Calibri" panose="020F0502020204030204" pitchFamily="34"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b="1" kern="100" dirty="0">
                <a:solidFill>
                  <a:srgbClr val="002060"/>
                </a:solidFill>
                <a:ea typeface="Calibri" panose="020F0502020204030204" pitchFamily="34" charset="0"/>
                <a:cs typeface="Times New Roman" panose="02020603050405020304" pitchFamily="18" charset="0"/>
              </a:rPr>
              <a:t>Journey (email + SMS)</a:t>
            </a:r>
            <a:r>
              <a:rPr lang="en-US" sz="2000" kern="100" dirty="0">
                <a:solidFill>
                  <a:srgbClr val="002060"/>
                </a:solidFill>
                <a:ea typeface="Calibri" panose="020F0502020204030204" pitchFamily="34" charset="0"/>
                <a:cs typeface="Times New Roman" panose="02020603050405020304" pitchFamily="18" charset="0"/>
              </a:rPr>
              <a:t>: Automated nurture delivering timely education and conversion opportunities; supports co-branded and single-branded execution</a:t>
            </a:r>
          </a:p>
          <a:p>
            <a:pPr marL="342900" marR="0" indent="-342900">
              <a:lnSpc>
                <a:spcPct val="100000"/>
              </a:lnSpc>
              <a:spcBef>
                <a:spcPts val="0"/>
              </a:spcBef>
              <a:spcAft>
                <a:spcPts val="0"/>
              </a:spcAft>
              <a:buFont typeface="Arial" panose="020B0604020202020204" pitchFamily="34" charset="0"/>
              <a:buChar char="•"/>
            </a:pPr>
            <a:r>
              <a:rPr lang="en-US" sz="2000" b="1" kern="100" dirty="0">
                <a:solidFill>
                  <a:srgbClr val="002060"/>
                </a:solidFill>
                <a:effectLst/>
                <a:ea typeface="Calibri" panose="020F0502020204030204" pitchFamily="34" charset="0"/>
                <a:cs typeface="Times New Roman" panose="02020603050405020304" pitchFamily="18" charset="0"/>
              </a:rPr>
              <a:t>Print (postcards + flyers)</a:t>
            </a:r>
            <a:r>
              <a:rPr lang="en-US" sz="2000" kern="100" dirty="0">
                <a:solidFill>
                  <a:srgbClr val="002060"/>
                </a:solidFill>
                <a:effectLst/>
                <a:ea typeface="Calibri" panose="020F0502020204030204" pitchFamily="34" charset="0"/>
                <a:cs typeface="Times New Roman" panose="02020603050405020304" pitchFamily="18" charset="0"/>
              </a:rPr>
              <a:t>: on-demand assets for direct mail and in-person distribution</a:t>
            </a:r>
          </a:p>
          <a:p>
            <a:pPr marL="342900" marR="0" indent="-342900">
              <a:lnSpc>
                <a:spcPct val="100000"/>
              </a:lnSpc>
              <a:spcBef>
                <a:spcPts val="0"/>
              </a:spcBef>
              <a:spcAft>
                <a:spcPts val="0"/>
              </a:spcAft>
              <a:buFont typeface="Arial" panose="020B0604020202020204" pitchFamily="34" charset="0"/>
              <a:buChar char="•"/>
            </a:pPr>
            <a:r>
              <a:rPr lang="en-US" sz="2000" b="1" kern="100" dirty="0">
                <a:solidFill>
                  <a:srgbClr val="002060"/>
                </a:solidFill>
                <a:ea typeface="Calibri" panose="020F0502020204030204" pitchFamily="34" charset="0"/>
                <a:cs typeface="Times New Roman" panose="02020603050405020304" pitchFamily="18" charset="0"/>
              </a:rPr>
              <a:t>Social Media</a:t>
            </a:r>
            <a:r>
              <a:rPr lang="en-US" sz="2000" kern="100" dirty="0">
                <a:solidFill>
                  <a:srgbClr val="002060"/>
                </a:solidFill>
                <a:ea typeface="Calibri" panose="020F0502020204030204" pitchFamily="34" charset="0"/>
                <a:cs typeface="Times New Roman" panose="02020603050405020304" pitchFamily="18" charset="0"/>
              </a:rPr>
              <a:t>: on-demand, ready-to-post content to drive awareness and engagement</a:t>
            </a:r>
            <a:endParaRPr lang="en-US" sz="2000" kern="100" dirty="0">
              <a:solidFill>
                <a:srgbClr val="002060"/>
              </a:solidFill>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0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b="0" i="1" kern="100" dirty="0">
                <a:solidFill>
                  <a:srgbClr val="002060"/>
                </a:solidFill>
                <a:effectLst/>
                <a:latin typeface="+mn-lt"/>
                <a:ea typeface="+mn-ea"/>
                <a:cs typeface="Times New Roman" panose="02020603050405020304" pitchFamily="18" charset="0"/>
              </a:rPr>
              <a:t>*All communications should be reviewed prior to initiating the journey.</a:t>
            </a: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8220075" y="702528"/>
            <a:ext cx="3778927" cy="5474302"/>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b="0" i="0" kern="100" dirty="0">
                <a:solidFill>
                  <a:srgbClr val="002060"/>
                </a:solidFill>
                <a:effectLst/>
                <a:latin typeface="+mn-lt"/>
                <a:ea typeface="+mn-ea"/>
                <a:cs typeface="Times New Roman" panose="02020603050405020304" pitchFamily="18" charset="0"/>
              </a:rPr>
              <a:t>Journey Notes:</a:t>
            </a:r>
          </a:p>
          <a:p>
            <a:pPr marL="274320" indent="-27432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This journey assigns the contact to the appropriate agent they are shared with for a co-branded experience; </a:t>
            </a:r>
            <a:r>
              <a:rPr lang="en-US" b="1" kern="100" dirty="0">
                <a:solidFill>
                  <a:srgbClr val="7030A0"/>
                </a:solidFill>
                <a:cs typeface="Times New Roman" panose="02020603050405020304" pitchFamily="18" charset="0"/>
              </a:rPr>
              <a:t>if no agent is available, the contact is routed to a single-branded path</a:t>
            </a:r>
            <a:r>
              <a:rPr lang="en-US" kern="100" dirty="0">
                <a:solidFill>
                  <a:srgbClr val="002060"/>
                </a:solidFill>
                <a:cs typeface="Times New Roman" panose="02020603050405020304" pitchFamily="18" charset="0"/>
              </a:rPr>
              <a:t>. Loan officers may choose to select single or co-branded outcomes.</a:t>
            </a:r>
          </a:p>
          <a:p>
            <a:pPr marL="274320" indent="-27432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Keep emails that work for your organization, edit to meet your organization’s tone, swap with custom, or add these emails to your existing campaigns.</a:t>
            </a:r>
          </a:p>
          <a:p>
            <a:pPr marL="274320" indent="-27432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Configure trigger and condition components with organization specific inline conditions, contact groups, and Outcomes.</a:t>
            </a:r>
          </a:p>
          <a:p>
            <a:pPr marL="274320" indent="-27432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Occurrence limits are set to 9999 because seller opportunities may arise more than once.</a:t>
            </a:r>
            <a:endParaRPr lang="en-US" b="0" i="0" kern="100" dirty="0">
              <a:solidFill>
                <a:srgbClr val="002060"/>
              </a:solidFill>
              <a:effectLst/>
              <a:latin typeface="+mn-lt"/>
              <a:ea typeface="+mn-ea"/>
              <a:cs typeface="Times New Roman" panose="02020603050405020304" pitchFamily="18" charset="0"/>
            </a:endParaRPr>
          </a:p>
          <a:p>
            <a:pPr>
              <a:lnSpc>
                <a:spcPct val="100000"/>
              </a:lnSpc>
            </a:pPr>
            <a:endParaRPr lang="en-US" dirty="0">
              <a:solidFill>
                <a:srgbClr val="002060"/>
              </a:solidFill>
            </a:endParaRPr>
          </a:p>
          <a:p>
            <a:pPr defTabSz="868680">
              <a:spcBef>
                <a:spcPts val="0"/>
              </a:spcBef>
            </a:pPr>
            <a:endParaRPr lang="en-US" b="0" i="0" kern="100" dirty="0">
              <a:solidFill>
                <a:srgbClr val="002060"/>
              </a:solidFill>
              <a:effectLst/>
              <a:latin typeface="+mn-lt"/>
              <a:ea typeface="+mn-ea"/>
              <a:cs typeface="Times New Roman" panose="02020603050405020304" pitchFamily="18" charset="0"/>
            </a:endParaRPr>
          </a:p>
          <a:p>
            <a:endParaRPr lang="en-US" dirty="0">
              <a:solidFill>
                <a:srgbClr val="002060"/>
              </a:solidFill>
            </a:endParaRPr>
          </a:p>
        </p:txBody>
      </p:sp>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36E99EE9-9C24-C7FA-54B0-0EC71689719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 – Journey </a:t>
            </a:r>
          </a:p>
        </p:txBody>
      </p:sp>
      <p:pic>
        <p:nvPicPr>
          <p:cNvPr id="8" name="Picture 7">
            <a:extLst>
              <a:ext uri="{FF2B5EF4-FFF2-40B4-BE49-F238E27FC236}">
                <a16:creationId xmlns:a16="http://schemas.microsoft.com/office/drawing/2014/main" id="{C03201CE-85C8-8363-055D-8E68F54C93C1}"/>
              </a:ext>
            </a:extLst>
          </p:cNvPr>
          <p:cNvPicPr>
            <a:picLocks noChangeAspect="1"/>
          </p:cNvPicPr>
          <p:nvPr/>
        </p:nvPicPr>
        <p:blipFill>
          <a:blip r:embed="rId4"/>
          <a:srcRect/>
          <a:stretch/>
        </p:blipFill>
        <p:spPr>
          <a:xfrm>
            <a:off x="445426" y="869675"/>
            <a:ext cx="7512364" cy="3635703"/>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63C76CC4-5069-B9EE-7E36-0A24770C5C02}"/>
              </a:ext>
            </a:extLst>
          </p:cNvPr>
          <p:cNvPicPr>
            <a:picLocks noChangeAspect="1"/>
          </p:cNvPicPr>
          <p:nvPr/>
        </p:nvPicPr>
        <p:blipFill>
          <a:blip r:embed="rId5"/>
          <a:stretch>
            <a:fillRect/>
          </a:stretch>
        </p:blipFill>
        <p:spPr>
          <a:xfrm>
            <a:off x="445426" y="4672527"/>
            <a:ext cx="7512364" cy="1569194"/>
          </a:xfrm>
          <a:prstGeom prst="rect">
            <a:avLst/>
          </a:prstGeom>
          <a:ln w="28575">
            <a:solidFill>
              <a:srgbClr val="753BBD"/>
            </a:solid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58595BCC-9368-4F90-60E8-BEBF533CB540}"/>
              </a:ext>
            </a:extLst>
          </p:cNvPr>
          <p:cNvSpPr txBox="1"/>
          <p:nvPr/>
        </p:nvSpPr>
        <p:spPr>
          <a:xfrm>
            <a:off x="445427" y="6316946"/>
            <a:ext cx="7512364" cy="523220"/>
          </a:xfrm>
          <a:prstGeom prst="rect">
            <a:avLst/>
          </a:prstGeom>
          <a:noFill/>
        </p:spPr>
        <p:txBody>
          <a:bodyPr wrap="square">
            <a:spAutoFit/>
          </a:bodyPr>
          <a:lstStyle/>
          <a:p>
            <a:r>
              <a:rPr lang="en-US" sz="1400" i="1" dirty="0">
                <a:solidFill>
                  <a:srgbClr val="7030A0"/>
                </a:solidFill>
              </a:rPr>
              <a:t>*Note: the bottom screenshot shows the single-branded path when no agent is associated with the contact, or when the loan officer chooses the single-branded outcome. </a:t>
            </a:r>
          </a:p>
        </p:txBody>
      </p:sp>
      <p:cxnSp>
        <p:nvCxnSpPr>
          <p:cNvPr id="23" name="Connector: Elbow 22">
            <a:extLst>
              <a:ext uri="{FF2B5EF4-FFF2-40B4-BE49-F238E27FC236}">
                <a16:creationId xmlns:a16="http://schemas.microsoft.com/office/drawing/2014/main" id="{9719E3CF-4B7A-A8C6-D49D-A0800B735635}"/>
              </a:ext>
            </a:extLst>
          </p:cNvPr>
          <p:cNvCxnSpPr>
            <a:cxnSpLocks/>
          </p:cNvCxnSpPr>
          <p:nvPr/>
        </p:nvCxnSpPr>
        <p:spPr>
          <a:xfrm rot="16200000" flipH="1">
            <a:off x="5934308" y="3442786"/>
            <a:ext cx="4040614" cy="6350"/>
          </a:xfrm>
          <a:prstGeom prst="bentConnector4">
            <a:avLst>
              <a:gd name="adj1" fmla="val 9"/>
              <a:gd name="adj2" fmla="val 3700000"/>
            </a:avLst>
          </a:prstGeom>
          <a:ln w="19050">
            <a:solidFill>
              <a:srgbClr val="753BB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09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3E10D-AFC1-C4A2-E70A-366375AC74C1}"/>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3CF8C54D-A4AD-F019-1713-587D8A412B62}"/>
              </a:ext>
            </a:extLst>
          </p:cNvPr>
          <p:cNvSpPr txBox="1">
            <a:spLocks/>
          </p:cNvSpPr>
          <p:nvPr/>
        </p:nvSpPr>
        <p:spPr>
          <a:xfrm>
            <a:off x="445427" y="5321808"/>
            <a:ext cx="11553576" cy="1407862"/>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280" b="0" i="0" kern="100" dirty="0">
                <a:solidFill>
                  <a:srgbClr val="002060"/>
                </a:solidFill>
                <a:effectLst/>
                <a:latin typeface="+mn-lt"/>
                <a:ea typeface="+mn-ea"/>
                <a:cs typeface="Times New Roman" panose="02020603050405020304" pitchFamily="18" charset="0"/>
              </a:rPr>
              <a:t>Journey Notes:</a:t>
            </a:r>
          </a:p>
          <a:p>
            <a:pPr marL="274320" indent="-27432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Configure offramp components with organization specific inline conditions, contact groups, and Outcomes.</a:t>
            </a:r>
            <a:endParaRPr lang="en-US" sz="2800" b="0" i="0" kern="100" dirty="0">
              <a:solidFill>
                <a:srgbClr val="002060"/>
              </a:solidFill>
              <a:effectLst/>
              <a:latin typeface="+mn-lt"/>
              <a:ea typeface="+mn-ea"/>
              <a:cs typeface="Times New Roman" panose="02020603050405020304" pitchFamily="18" charset="0"/>
            </a:endParaRPr>
          </a:p>
          <a:p>
            <a:pPr>
              <a:lnSpc>
                <a:spcPct val="100000"/>
              </a:lnSpc>
            </a:pPr>
            <a:endParaRPr lang="en-US" sz="2400" dirty="0">
              <a:solidFill>
                <a:srgbClr val="002060"/>
              </a:solidFill>
            </a:endParaRPr>
          </a:p>
          <a:p>
            <a:pPr defTabSz="868680">
              <a:spcBef>
                <a:spcPts val="0"/>
              </a:spcBef>
            </a:pPr>
            <a:endParaRPr lang="en-US" sz="2280" b="0" i="0" kern="100" dirty="0">
              <a:solidFill>
                <a:srgbClr val="002060"/>
              </a:solidFill>
              <a:effectLst/>
              <a:latin typeface="+mn-lt"/>
              <a:ea typeface="+mn-ea"/>
              <a:cs typeface="Times New Roman" panose="02020603050405020304" pitchFamily="18" charset="0"/>
            </a:endParaRPr>
          </a:p>
          <a:p>
            <a:endParaRPr lang="en-US" dirty="0">
              <a:solidFill>
                <a:srgbClr val="002060"/>
              </a:solidFill>
            </a:endParaRPr>
          </a:p>
        </p:txBody>
      </p:sp>
      <p:pic>
        <p:nvPicPr>
          <p:cNvPr id="2" name="Picture 1" descr="A blue letter t on a black background&#10;&#10;Description automatically generated">
            <a:extLst>
              <a:ext uri="{FF2B5EF4-FFF2-40B4-BE49-F238E27FC236}">
                <a16:creationId xmlns:a16="http://schemas.microsoft.com/office/drawing/2014/main" id="{5312CB8B-85FB-1740-D23A-1C9196CA5144}"/>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1C08E0AD-25A4-C059-062C-C58A97256035}"/>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Seller’s Education – Journey </a:t>
            </a:r>
            <a:endParaRPr lang="en-US" sz="3200" dirty="0"/>
          </a:p>
        </p:txBody>
      </p:sp>
      <p:pic>
        <p:nvPicPr>
          <p:cNvPr id="7" name="Picture 6">
            <a:extLst>
              <a:ext uri="{FF2B5EF4-FFF2-40B4-BE49-F238E27FC236}">
                <a16:creationId xmlns:a16="http://schemas.microsoft.com/office/drawing/2014/main" id="{BEB841B3-1551-6D2C-9400-267E03132EE2}"/>
              </a:ext>
            </a:extLst>
          </p:cNvPr>
          <p:cNvPicPr>
            <a:picLocks noChangeAspect="1"/>
          </p:cNvPicPr>
          <p:nvPr/>
        </p:nvPicPr>
        <p:blipFill>
          <a:blip r:embed="rId4"/>
          <a:stretch>
            <a:fillRect/>
          </a:stretch>
        </p:blipFill>
        <p:spPr>
          <a:xfrm>
            <a:off x="445425" y="1161447"/>
            <a:ext cx="11156155" cy="27247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5145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7C2F5F1-C8D1-0B94-DDB6-457452A5A0C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a:t>
            </a:r>
            <a:r>
              <a:rPr lang="en-US" sz="3200"/>
              <a:t> - Email</a:t>
            </a:r>
            <a:endParaRPr lang="en-US" sz="3200" dirty="0"/>
          </a:p>
        </p:txBody>
      </p:sp>
      <p:sp>
        <p:nvSpPr>
          <p:cNvPr id="16" name="Text Placeholder 3">
            <a:extLst>
              <a:ext uri="{FF2B5EF4-FFF2-40B4-BE49-F238E27FC236}">
                <a16:creationId xmlns:a16="http://schemas.microsoft.com/office/drawing/2014/main" id="{3FFDF7FD-5574-338E-50F1-AA8F3DF3B4CE}"/>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Inside: solutions to the biggest home selling concerns</a:t>
            </a:r>
          </a:p>
        </p:txBody>
      </p:sp>
      <p:sp>
        <p:nvSpPr>
          <p:cNvPr id="17" name="TextBox 16">
            <a:extLst>
              <a:ext uri="{FF2B5EF4-FFF2-40B4-BE49-F238E27FC236}">
                <a16:creationId xmlns:a16="http://schemas.microsoft.com/office/drawing/2014/main" id="{AB13BA0E-0CAC-9310-A634-FA6AC15067E0}"/>
              </a:ext>
            </a:extLst>
          </p:cNvPr>
          <p:cNvSpPr txBox="1"/>
          <p:nvPr/>
        </p:nvSpPr>
        <p:spPr>
          <a:xfrm>
            <a:off x="4374101" y="1314450"/>
            <a:ext cx="7530410" cy="4401205"/>
          </a:xfrm>
          <a:prstGeom prst="rect">
            <a:avLst/>
          </a:prstGeom>
          <a:noFill/>
        </p:spPr>
        <p:txBody>
          <a:bodyPr wrap="square" rtlCol="0">
            <a:spAutoFit/>
          </a:bodyPr>
          <a:lstStyle/>
          <a:p>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If you've been thinking about selling your home but hesitating, you're not alone. A recent survey of home sellers found that many of them share the same three concerns:</a:t>
            </a:r>
          </a:p>
          <a:p>
            <a:endParaRPr lang="en-US" sz="1000" dirty="0">
              <a:solidFill>
                <a:srgbClr val="002060"/>
              </a:solidFill>
            </a:endParaRPr>
          </a:p>
          <a:p>
            <a:pPr marL="685800" lvl="1" indent="-228600">
              <a:buFont typeface="+mj-lt"/>
              <a:buAutoNum type="arabicPeriod"/>
            </a:pPr>
            <a:r>
              <a:rPr lang="en-US" sz="1000" dirty="0">
                <a:solidFill>
                  <a:srgbClr val="002060"/>
                </a:solidFill>
              </a:rPr>
              <a:t>Will I get the best price for my home?</a:t>
            </a:r>
          </a:p>
          <a:p>
            <a:pPr marL="685800" lvl="1" indent="-228600">
              <a:buFont typeface="+mj-lt"/>
              <a:buAutoNum type="arabicPeriod"/>
            </a:pPr>
            <a:r>
              <a:rPr lang="en-US" sz="1000" dirty="0">
                <a:solidFill>
                  <a:srgbClr val="002060"/>
                </a:solidFill>
              </a:rPr>
              <a:t>How will I find my next home?</a:t>
            </a:r>
          </a:p>
          <a:p>
            <a:pPr marL="685800" lvl="1" indent="-228600">
              <a:buFont typeface="+mj-lt"/>
              <a:buAutoNum type="arabicPeriod"/>
            </a:pPr>
            <a:r>
              <a:rPr lang="en-US" sz="1000" dirty="0">
                <a:solidFill>
                  <a:srgbClr val="002060"/>
                </a:solidFill>
              </a:rPr>
              <a:t>What if I find my next home before my current one sells?</a:t>
            </a:r>
          </a:p>
          <a:p>
            <a:endParaRPr lang="en-US" sz="1000" dirty="0">
              <a:solidFill>
                <a:srgbClr val="002060"/>
              </a:solidFill>
            </a:endParaRPr>
          </a:p>
          <a:p>
            <a:r>
              <a:rPr lang="en-US" sz="1000" dirty="0">
                <a:solidFill>
                  <a:srgbClr val="002060"/>
                </a:solidFill>
              </a:rPr>
              <a:t>Those are the kinds of questions we help people answer every day — and we'd like to help you, too. Let's look at these one at a time.</a:t>
            </a:r>
          </a:p>
          <a:p>
            <a:endParaRPr lang="en-US" sz="1000" dirty="0">
              <a:solidFill>
                <a:srgbClr val="002060"/>
              </a:solidFill>
            </a:endParaRPr>
          </a:p>
          <a:p>
            <a:r>
              <a:rPr lang="en-US" sz="1000" b="1" dirty="0">
                <a:solidFill>
                  <a:srgbClr val="002060"/>
                </a:solidFill>
              </a:rPr>
              <a:t>Your Home's Price.</a:t>
            </a:r>
            <a:r>
              <a:rPr lang="en-US" sz="1000" dirty="0">
                <a:solidFill>
                  <a:srgbClr val="002060"/>
                </a:solidFill>
              </a:rPr>
              <a:t> We can share current market data and recent sale prices in your neighborhood, so you'll have a realistic picture of what your home is worth right now. Having your home professionally inspected will also help you decide on a fair price.</a:t>
            </a:r>
          </a:p>
          <a:p>
            <a:endParaRPr lang="en-US" sz="1000" dirty="0">
              <a:solidFill>
                <a:srgbClr val="002060"/>
              </a:solidFill>
            </a:endParaRPr>
          </a:p>
          <a:p>
            <a:r>
              <a:rPr lang="en-US" sz="1000" b="1" dirty="0">
                <a:solidFill>
                  <a:srgbClr val="002060"/>
                </a:solidFill>
              </a:rPr>
              <a:t>Your Next Home.</a:t>
            </a:r>
            <a:r>
              <a:rPr lang="en-US" sz="1000" dirty="0">
                <a:solidFill>
                  <a:srgbClr val="002060"/>
                </a:solidFill>
              </a:rPr>
              <a:t> Finding your next home should be rewarding, not rushed. We can help you begin locating potential homes as soon as your current home is listed for sale. You'll have plenty of time to make a decision.</a:t>
            </a:r>
          </a:p>
          <a:p>
            <a:endParaRPr lang="en-US" sz="1000" dirty="0">
              <a:solidFill>
                <a:srgbClr val="002060"/>
              </a:solidFill>
            </a:endParaRPr>
          </a:p>
          <a:p>
            <a:r>
              <a:rPr lang="en-US" sz="1000" b="1" dirty="0">
                <a:solidFill>
                  <a:srgbClr val="002060"/>
                </a:solidFill>
              </a:rPr>
              <a:t>Your Financing Options.</a:t>
            </a:r>
            <a:r>
              <a:rPr lang="en-US" sz="1000" dirty="0">
                <a:solidFill>
                  <a:srgbClr val="002060"/>
                </a:solidFill>
              </a:rPr>
              <a:t> Wondering how you can put a down payment on your next home before your current one sells? This may seem tricky, but it doesn't have to be. We can recommend the best closing timeline so you can use the proceeds from your current home's sale to close your next home purchase.</a:t>
            </a:r>
          </a:p>
          <a:p>
            <a:endParaRPr lang="en-US" sz="1000" dirty="0">
              <a:solidFill>
                <a:srgbClr val="002060"/>
              </a:solidFill>
            </a:endParaRPr>
          </a:p>
          <a:p>
            <a:r>
              <a:rPr lang="en-US" sz="1000" dirty="0">
                <a:solidFill>
                  <a:srgbClr val="002060"/>
                </a:solidFill>
              </a:rPr>
              <a:t>We work together to assist home sellers with selling their current home and financing their next home. This means you can look forward to a smooth, coordinated transition.</a:t>
            </a:r>
          </a:p>
          <a:p>
            <a:endParaRPr lang="en-US" sz="1000" dirty="0">
              <a:solidFill>
                <a:srgbClr val="002060"/>
              </a:solidFill>
            </a:endParaRPr>
          </a:p>
          <a:p>
            <a:r>
              <a:rPr lang="en-US" sz="1000" dirty="0">
                <a:solidFill>
                  <a:srgbClr val="002060"/>
                </a:solidFill>
              </a:rPr>
              <a:t>If you'd like to learn more about the assistance we can offer, we would love to connect. There's no obligation — just a no-pressure chat so you can decide what's next.</a:t>
            </a:r>
          </a:p>
          <a:p>
            <a:endParaRPr lang="en-US" sz="1000" dirty="0">
              <a:solidFill>
                <a:srgbClr val="002060"/>
              </a:solidFill>
            </a:endParaRPr>
          </a:p>
          <a:p>
            <a:r>
              <a:rPr lang="en-US" sz="1000" dirty="0">
                <a:solidFill>
                  <a:srgbClr val="002060"/>
                </a:solidFill>
              </a:rPr>
              <a:t>Warm regards,</a:t>
            </a:r>
          </a:p>
        </p:txBody>
      </p:sp>
      <p:pic>
        <p:nvPicPr>
          <p:cNvPr id="18" name="Picture 17">
            <a:extLst>
              <a:ext uri="{FF2B5EF4-FFF2-40B4-BE49-F238E27FC236}">
                <a16:creationId xmlns:a16="http://schemas.microsoft.com/office/drawing/2014/main" id="{1BBCEB74-FA4F-C268-DD73-5776EF835EDE}"/>
              </a:ext>
            </a:extLst>
          </p:cNvPr>
          <p:cNvPicPr>
            <a:picLocks noChangeAspect="1"/>
          </p:cNvPicPr>
          <p:nvPr/>
        </p:nvPicPr>
        <p:blipFill>
          <a:blip r:embed="rId4"/>
          <a:srcRect/>
          <a:stretch/>
        </p:blipFill>
        <p:spPr>
          <a:xfrm>
            <a:off x="548770" y="910763"/>
            <a:ext cx="2708780" cy="5667602"/>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069686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F9A43D-D96D-6DCF-1ACB-064DE7486996}"/>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2B86E328-EB1F-0A54-8A0C-016E2500B3BE}"/>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1E748DB4-E62E-A89B-F889-5651B7654F96}"/>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a:t>
            </a:r>
            <a:r>
              <a:rPr lang="en-US" sz="3200"/>
              <a:t> - Email</a:t>
            </a:r>
            <a:endParaRPr lang="en-US" sz="3200" dirty="0"/>
          </a:p>
        </p:txBody>
      </p:sp>
      <p:sp>
        <p:nvSpPr>
          <p:cNvPr id="16" name="Text Placeholder 3">
            <a:extLst>
              <a:ext uri="{FF2B5EF4-FFF2-40B4-BE49-F238E27FC236}">
                <a16:creationId xmlns:a16="http://schemas.microsoft.com/office/drawing/2014/main" id="{C3989049-CFE6-E1AD-A02F-D2BB650806DA}"/>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Why some homes sell faster without major upgrades</a:t>
            </a:r>
          </a:p>
        </p:txBody>
      </p:sp>
      <p:sp>
        <p:nvSpPr>
          <p:cNvPr id="17" name="TextBox 16">
            <a:extLst>
              <a:ext uri="{FF2B5EF4-FFF2-40B4-BE49-F238E27FC236}">
                <a16:creationId xmlns:a16="http://schemas.microsoft.com/office/drawing/2014/main" id="{8A46BC59-6CF2-74FF-467A-63163F7A8B15}"/>
              </a:ext>
            </a:extLst>
          </p:cNvPr>
          <p:cNvSpPr txBox="1"/>
          <p:nvPr/>
        </p:nvSpPr>
        <p:spPr>
          <a:xfrm>
            <a:off x="4374101" y="1314450"/>
            <a:ext cx="7530410" cy="5478423"/>
          </a:xfrm>
          <a:prstGeom prst="rect">
            <a:avLst/>
          </a:prstGeom>
          <a:noFill/>
        </p:spPr>
        <p:txBody>
          <a:bodyPr wrap="square" rtlCol="0">
            <a:spAutoFit/>
          </a:bodyPr>
          <a:lstStyle/>
          <a:p>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Whether you're still considering a home sale or ready to proceed, it's a big financial decision. We can help you during every stage of the process by making it as easy and rewarding as possible.</a:t>
            </a:r>
          </a:p>
          <a:p>
            <a:endParaRPr lang="en-US" sz="1000" dirty="0">
              <a:solidFill>
                <a:srgbClr val="002060"/>
              </a:solidFill>
            </a:endParaRPr>
          </a:p>
          <a:p>
            <a:r>
              <a:rPr lang="en-US" sz="1000" dirty="0">
                <a:solidFill>
                  <a:srgbClr val="002060"/>
                </a:solidFill>
              </a:rPr>
              <a:t>One of the first questions many sellers ask is about home improvements, and if they'll be necessary before they put their home on the market.</a:t>
            </a:r>
          </a:p>
          <a:p>
            <a:endParaRPr lang="en-US" sz="1000" dirty="0">
              <a:solidFill>
                <a:srgbClr val="002060"/>
              </a:solidFill>
            </a:endParaRPr>
          </a:p>
          <a:p>
            <a:r>
              <a:rPr lang="en-US" sz="1000" b="1" dirty="0">
                <a:solidFill>
                  <a:srgbClr val="002060"/>
                </a:solidFill>
              </a:rPr>
              <a:t>The honest answer is: it depends. Here's why.</a:t>
            </a:r>
          </a:p>
          <a:p>
            <a:endParaRPr lang="en-US" sz="1000" dirty="0">
              <a:solidFill>
                <a:srgbClr val="002060"/>
              </a:solidFill>
            </a:endParaRPr>
          </a:p>
          <a:p>
            <a:r>
              <a:rPr lang="en-US" sz="1000" dirty="0">
                <a:solidFill>
                  <a:srgbClr val="002060"/>
                </a:solidFill>
              </a:rPr>
              <a:t>Some upgrades are always worth it. For example, repainting your home's interiors will most certainly deliver a positive Return On Investment, or ROI. Whatever you spend on paint and supplies (or hiring a painter) will be recouped by a buyer who appreciates the effort.</a:t>
            </a:r>
          </a:p>
          <a:p>
            <a:endParaRPr lang="en-US" sz="1000" dirty="0">
              <a:solidFill>
                <a:srgbClr val="002060"/>
              </a:solidFill>
            </a:endParaRPr>
          </a:p>
          <a:p>
            <a:r>
              <a:rPr lang="en-US" sz="1000" dirty="0">
                <a:solidFill>
                  <a:srgbClr val="002060"/>
                </a:solidFill>
              </a:rPr>
              <a:t>Improving your home's curb appeal is another upgrade to consider. First impressions are important, and improvements to lawns and landscaping won't break the bank.</a:t>
            </a:r>
          </a:p>
          <a:p>
            <a:endParaRPr lang="en-US" sz="1000" dirty="0">
              <a:solidFill>
                <a:srgbClr val="002060"/>
              </a:solidFill>
            </a:endParaRPr>
          </a:p>
          <a:p>
            <a:r>
              <a:rPr lang="en-US" sz="1000" dirty="0">
                <a:solidFill>
                  <a:srgbClr val="002060"/>
                </a:solidFill>
              </a:rPr>
              <a:t>Replacing a battered garage door is actually one of the best seller upgrades — industry research has found that it delivers the highest ROI percentage.</a:t>
            </a:r>
          </a:p>
          <a:p>
            <a:endParaRPr lang="en-US" sz="1000" dirty="0">
              <a:solidFill>
                <a:srgbClr val="002060"/>
              </a:solidFill>
            </a:endParaRPr>
          </a:p>
          <a:p>
            <a:r>
              <a:rPr lang="en-US" sz="1000" dirty="0">
                <a:solidFill>
                  <a:srgbClr val="002060"/>
                </a:solidFill>
              </a:rPr>
              <a:t>Fast, inexpensive kitchen updates, such as replacing hardware and cabinet pulls, or refinishing the cabinets, can also pay for themselves.</a:t>
            </a:r>
          </a:p>
          <a:p>
            <a:endParaRPr lang="en-US" sz="1000" dirty="0">
              <a:solidFill>
                <a:srgbClr val="002060"/>
              </a:solidFill>
            </a:endParaRPr>
          </a:p>
          <a:p>
            <a:r>
              <a:rPr lang="en-US" sz="1000" b="1" dirty="0">
                <a:solidFill>
                  <a:srgbClr val="002060"/>
                </a:solidFill>
              </a:rPr>
              <a:t>If you're thinking that bigger, pricier upgrades will pay off...be sure to evaluate them thoroughly.</a:t>
            </a:r>
            <a:r>
              <a:rPr lang="en-US" sz="1000" dirty="0">
                <a:solidFill>
                  <a:srgbClr val="002060"/>
                </a:solidFill>
              </a:rPr>
              <a:t> These may turn into a loss for the seller. Some may even reduce the number of potential buyers. Here's why.</a:t>
            </a:r>
          </a:p>
          <a:p>
            <a:endParaRPr lang="en-US" sz="1000" dirty="0">
              <a:solidFill>
                <a:srgbClr val="002060"/>
              </a:solidFill>
            </a:endParaRPr>
          </a:p>
          <a:p>
            <a:r>
              <a:rPr lang="en-US" sz="1000" dirty="0">
                <a:solidFill>
                  <a:srgbClr val="002060"/>
                </a:solidFill>
              </a:rPr>
              <a:t>Financing major renovations may seem like a reliable way to impress buyers. However, these upgrades don't always recoup their costs. In addition to a low or negative ROI, some may drive away potential buyers. For example, a kitchen with chef's grade appliances may not interest a buyer who hates cooking and depends on </a:t>
            </a:r>
            <a:r>
              <a:rPr lang="en-US" sz="1000" dirty="0" err="1">
                <a:solidFill>
                  <a:srgbClr val="002060"/>
                </a:solidFill>
              </a:rPr>
              <a:t>Doordash</a:t>
            </a:r>
            <a:r>
              <a:rPr lang="en-US" sz="1000" dirty="0">
                <a:solidFill>
                  <a:srgbClr val="002060"/>
                </a:solidFill>
              </a:rPr>
              <a:t>. A swimming pool may frighten buyers with children.</a:t>
            </a:r>
          </a:p>
          <a:p>
            <a:endParaRPr lang="en-US" sz="1000" dirty="0">
              <a:solidFill>
                <a:srgbClr val="002060"/>
              </a:solidFill>
            </a:endParaRPr>
          </a:p>
          <a:p>
            <a:r>
              <a:rPr lang="en-US" sz="1000" dirty="0">
                <a:solidFill>
                  <a:srgbClr val="002060"/>
                </a:solidFill>
              </a:rPr>
              <a:t>However, there's no need to fret. Every day, we help people with these and other decisions. This gives us the opportunity to learn what today's buyers want in a home...intel we'll share with you every step of the way.</a:t>
            </a:r>
          </a:p>
          <a:p>
            <a:endParaRPr lang="en-US" sz="1000" dirty="0">
              <a:solidFill>
                <a:srgbClr val="002060"/>
              </a:solidFill>
            </a:endParaRPr>
          </a:p>
          <a:p>
            <a:r>
              <a:rPr lang="en-US" sz="1000" dirty="0">
                <a:solidFill>
                  <a:srgbClr val="002060"/>
                </a:solidFill>
              </a:rPr>
              <a:t>Before you spend a dollar on repairs or renovations, let's talk. We'll help you choose upgrades that pay you back with a smooth sale at a better price.</a:t>
            </a:r>
          </a:p>
        </p:txBody>
      </p:sp>
      <p:pic>
        <p:nvPicPr>
          <p:cNvPr id="18" name="Picture 17">
            <a:extLst>
              <a:ext uri="{FF2B5EF4-FFF2-40B4-BE49-F238E27FC236}">
                <a16:creationId xmlns:a16="http://schemas.microsoft.com/office/drawing/2014/main" id="{8DFFC25A-FB04-F38B-2513-1E946D6290E1}"/>
              </a:ext>
            </a:extLst>
          </p:cNvPr>
          <p:cNvPicPr>
            <a:picLocks noChangeAspect="1"/>
          </p:cNvPicPr>
          <p:nvPr/>
        </p:nvPicPr>
        <p:blipFill>
          <a:blip r:embed="rId4"/>
          <a:srcRect/>
          <a:stretch/>
        </p:blipFill>
        <p:spPr>
          <a:xfrm>
            <a:off x="548770" y="910764"/>
            <a:ext cx="2623077" cy="5690062"/>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216140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3F633D-FA2C-B919-51A8-BE326F555BA4}"/>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FC04DCBA-7896-17CB-E476-27F2D1781FF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34C467E8-C559-28DE-8997-3A3973CB7A71}"/>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a:t>
            </a:r>
            <a:r>
              <a:rPr lang="en-US" sz="3200"/>
              <a:t> - Email</a:t>
            </a:r>
            <a:endParaRPr lang="en-US" sz="3200" dirty="0"/>
          </a:p>
        </p:txBody>
      </p:sp>
      <p:sp>
        <p:nvSpPr>
          <p:cNvPr id="16" name="Text Placeholder 3">
            <a:extLst>
              <a:ext uri="{FF2B5EF4-FFF2-40B4-BE49-F238E27FC236}">
                <a16:creationId xmlns:a16="http://schemas.microsoft.com/office/drawing/2014/main" id="{14093C5A-6C57-43C3-3E7D-2DAA384C6D20}"/>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Greet Potential Buyers with an Irresistible Home</a:t>
            </a:r>
          </a:p>
        </p:txBody>
      </p:sp>
      <p:sp>
        <p:nvSpPr>
          <p:cNvPr id="17" name="TextBox 16">
            <a:extLst>
              <a:ext uri="{FF2B5EF4-FFF2-40B4-BE49-F238E27FC236}">
                <a16:creationId xmlns:a16="http://schemas.microsoft.com/office/drawing/2014/main" id="{06749E78-AE7A-2C8B-351E-28D5954ABF5A}"/>
              </a:ext>
            </a:extLst>
          </p:cNvPr>
          <p:cNvSpPr txBox="1"/>
          <p:nvPr/>
        </p:nvSpPr>
        <p:spPr>
          <a:xfrm>
            <a:off x="4374101" y="1314450"/>
            <a:ext cx="7530410" cy="4862870"/>
          </a:xfrm>
          <a:prstGeom prst="rect">
            <a:avLst/>
          </a:prstGeom>
          <a:noFill/>
        </p:spPr>
        <p:txBody>
          <a:bodyPr wrap="square" rtlCol="0">
            <a:spAutoFit/>
          </a:bodyPr>
          <a:lstStyle/>
          <a:p>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We're back with tips to help you sell your home quickly, at the right price.</a:t>
            </a:r>
          </a:p>
          <a:p>
            <a:endParaRPr lang="en-US" sz="1000" dirty="0">
              <a:solidFill>
                <a:srgbClr val="002060"/>
              </a:solidFill>
            </a:endParaRPr>
          </a:p>
          <a:p>
            <a:r>
              <a:rPr lang="en-US" sz="1000" dirty="0">
                <a:solidFill>
                  <a:srgbClr val="002060"/>
                </a:solidFill>
              </a:rPr>
              <a:t>Preparing your home for Open Houses and viewings may seem overwhelming, but it doesn't have to be. Instead, here's a checklist to help ensure you don't forget anything. Just print it out when you're ready to begin. We've arranged the "to do" items in the same order as a potential buyer may encounter them.</a:t>
            </a:r>
          </a:p>
          <a:p>
            <a:endParaRPr lang="en-US" sz="1000" dirty="0">
              <a:solidFill>
                <a:srgbClr val="002060"/>
              </a:solidFill>
            </a:endParaRPr>
          </a:p>
          <a:p>
            <a:pPr marL="171450" indent="-171450">
              <a:buFont typeface="Wingdings" panose="05000000000000000000" pitchFamily="2" charset="2"/>
              <a:buChar char="q"/>
            </a:pPr>
            <a:r>
              <a:rPr lang="en-US" sz="1000" dirty="0">
                <a:solidFill>
                  <a:srgbClr val="002060"/>
                </a:solidFill>
              </a:rPr>
              <a:t>Mow the lawn, weed flower beds and trim any shrubs and trees.</a:t>
            </a:r>
          </a:p>
          <a:p>
            <a:pPr marL="171450" indent="-171450">
              <a:buFont typeface="Wingdings" panose="05000000000000000000" pitchFamily="2" charset="2"/>
              <a:buChar char="q"/>
            </a:pPr>
            <a:r>
              <a:rPr lang="en-US" sz="1000" dirty="0">
                <a:solidFill>
                  <a:srgbClr val="002060"/>
                </a:solidFill>
              </a:rPr>
              <a:t>Power wash any siding, clean windows, and clear out the gutters.</a:t>
            </a:r>
          </a:p>
          <a:p>
            <a:pPr marL="171450" indent="-171450">
              <a:buFont typeface="Wingdings" panose="05000000000000000000" pitchFamily="2" charset="2"/>
              <a:buChar char="q"/>
            </a:pPr>
            <a:r>
              <a:rPr lang="en-US" sz="1000" dirty="0">
                <a:solidFill>
                  <a:srgbClr val="002060"/>
                </a:solidFill>
              </a:rPr>
              <a:t>Repaint the front door, paint or replace the mailbox, and add a new doormat.</a:t>
            </a:r>
          </a:p>
          <a:p>
            <a:pPr marL="171450" indent="-171450">
              <a:buFont typeface="Wingdings" panose="05000000000000000000" pitchFamily="2" charset="2"/>
              <a:buChar char="q"/>
            </a:pPr>
            <a:r>
              <a:rPr lang="en-US" sz="1000" dirty="0">
                <a:solidFill>
                  <a:srgbClr val="002060"/>
                </a:solidFill>
              </a:rPr>
              <a:t>Visitors shouldn't encounter pet smells or overpowering air fresheners when they enter. A subtle familiar smell, such as coffee or cookies baking, can be a plus.</a:t>
            </a:r>
          </a:p>
          <a:p>
            <a:pPr marL="171450" indent="-171450">
              <a:buFont typeface="Wingdings" panose="05000000000000000000" pitchFamily="2" charset="2"/>
              <a:buChar char="q"/>
            </a:pPr>
            <a:r>
              <a:rPr lang="en-US" sz="1000" dirty="0">
                <a:solidFill>
                  <a:srgbClr val="002060"/>
                </a:solidFill>
              </a:rPr>
              <a:t>Decluttering is one of the most important steps. It shows off every room's potential and often makes them appear bigger.</a:t>
            </a:r>
          </a:p>
          <a:p>
            <a:pPr marL="171450" indent="-171450">
              <a:buFont typeface="Wingdings" panose="05000000000000000000" pitchFamily="2" charset="2"/>
              <a:buChar char="q"/>
            </a:pPr>
            <a:r>
              <a:rPr lang="en-US" sz="1000" dirty="0">
                <a:solidFill>
                  <a:srgbClr val="002060"/>
                </a:solidFill>
              </a:rPr>
              <a:t>Some buyers will check out closets to see if they're the right size, so de-clutter these as well.</a:t>
            </a:r>
          </a:p>
          <a:p>
            <a:pPr marL="171450" indent="-171450">
              <a:buFont typeface="Wingdings" panose="05000000000000000000" pitchFamily="2" charset="2"/>
              <a:buChar char="q"/>
            </a:pPr>
            <a:r>
              <a:rPr lang="en-US" sz="1000" dirty="0">
                <a:solidFill>
                  <a:srgbClr val="002060"/>
                </a:solidFill>
              </a:rPr>
              <a:t>Every room should be thoroughly cleaned, including walls and windows. If you have carpets, you may want to hire a professional cleaning service.</a:t>
            </a:r>
          </a:p>
          <a:p>
            <a:pPr marL="171450" indent="-171450">
              <a:buFont typeface="Wingdings" panose="05000000000000000000" pitchFamily="2" charset="2"/>
              <a:buChar char="q"/>
            </a:pPr>
            <a:r>
              <a:rPr lang="en-US" sz="1000" dirty="0">
                <a:solidFill>
                  <a:srgbClr val="002060"/>
                </a:solidFill>
              </a:rPr>
              <a:t>Turn on the lights and open the blinds or curtains. Sun-filled, bright rooms appear bigger while highlighting the room's best features.</a:t>
            </a:r>
          </a:p>
          <a:p>
            <a:pPr marL="171450" indent="-171450">
              <a:buFont typeface="Wingdings" panose="05000000000000000000" pitchFamily="2" charset="2"/>
              <a:buChar char="q"/>
            </a:pPr>
            <a:r>
              <a:rPr lang="en-US" sz="1000" dirty="0">
                <a:solidFill>
                  <a:srgbClr val="002060"/>
                </a:solidFill>
              </a:rPr>
              <a:t>Put away kitchen appliances that you don't use every day. For example, coffee makers can stay out, but you may want to put blenders and air fryers away.</a:t>
            </a:r>
          </a:p>
          <a:p>
            <a:pPr marL="171450" indent="-171450">
              <a:buFont typeface="Wingdings" panose="05000000000000000000" pitchFamily="2" charset="2"/>
              <a:buChar char="q"/>
            </a:pPr>
            <a:r>
              <a:rPr lang="en-US" sz="1000" dirty="0">
                <a:solidFill>
                  <a:srgbClr val="002060"/>
                </a:solidFill>
              </a:rPr>
              <a:t>Store personal items such as framed family photos and eccentric decor. Otherwise, buyers may subconsciously feel as if they're intruding.</a:t>
            </a:r>
          </a:p>
          <a:p>
            <a:pPr marL="171450" indent="-171450">
              <a:buFont typeface="Wingdings" panose="05000000000000000000" pitchFamily="2" charset="2"/>
              <a:buChar char="q"/>
            </a:pPr>
            <a:r>
              <a:rPr lang="en-US" sz="1000" dirty="0">
                <a:solidFill>
                  <a:srgbClr val="002060"/>
                </a:solidFill>
              </a:rPr>
              <a:t>Instead of putting boxes of stored items to the garage or basement, keep these areas clear by renting a small storage unit.</a:t>
            </a:r>
          </a:p>
          <a:p>
            <a:pPr marL="171450" indent="-171450">
              <a:buFont typeface="Wingdings" panose="05000000000000000000" pitchFamily="2" charset="2"/>
              <a:buChar char="q"/>
            </a:pPr>
            <a:r>
              <a:rPr lang="en-US" sz="1000" dirty="0">
                <a:solidFill>
                  <a:srgbClr val="002060"/>
                </a:solidFill>
              </a:rPr>
              <a:t>Remove pet beds, dishes and cat litter boxes. Ideally, pets will enjoy a day off at a friend's house or day care.</a:t>
            </a:r>
          </a:p>
          <a:p>
            <a:endParaRPr lang="en-US" sz="1000" dirty="0">
              <a:solidFill>
                <a:srgbClr val="002060"/>
              </a:solidFill>
            </a:endParaRPr>
          </a:p>
          <a:p>
            <a:r>
              <a:rPr lang="en-US" sz="1000" dirty="0">
                <a:solidFill>
                  <a:srgbClr val="002060"/>
                </a:solidFill>
              </a:rPr>
              <a:t>When you're finished, it's a good idea to invite a friend or neighbor for a walk-through. They may spot one or more areas that still need attention.</a:t>
            </a:r>
          </a:p>
          <a:p>
            <a:endParaRPr lang="en-US" sz="1000" dirty="0">
              <a:solidFill>
                <a:srgbClr val="002060"/>
              </a:solidFill>
            </a:endParaRPr>
          </a:p>
          <a:p>
            <a:r>
              <a:rPr lang="en-US" sz="1000" dirty="0">
                <a:solidFill>
                  <a:srgbClr val="002060"/>
                </a:solidFill>
              </a:rPr>
              <a:t>Remember, we're both ready to share our knowledge of your neighborhood real estate market with you. Call us with questions, or to discuss your home sale in more detail. (Agent can add offer of the Open House checklist flyer here)</a:t>
            </a:r>
          </a:p>
        </p:txBody>
      </p:sp>
      <p:pic>
        <p:nvPicPr>
          <p:cNvPr id="18" name="Picture 17">
            <a:extLst>
              <a:ext uri="{FF2B5EF4-FFF2-40B4-BE49-F238E27FC236}">
                <a16:creationId xmlns:a16="http://schemas.microsoft.com/office/drawing/2014/main" id="{BCB0CA93-8893-EFDE-D52E-DAA98184E7B5}"/>
              </a:ext>
            </a:extLst>
          </p:cNvPr>
          <p:cNvPicPr>
            <a:picLocks noChangeAspect="1"/>
          </p:cNvPicPr>
          <p:nvPr/>
        </p:nvPicPr>
        <p:blipFill>
          <a:blip r:embed="rId4"/>
          <a:srcRect/>
          <a:stretch/>
        </p:blipFill>
        <p:spPr>
          <a:xfrm>
            <a:off x="548770" y="910764"/>
            <a:ext cx="2359382" cy="5747212"/>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190100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C857E0-D2B1-2BBE-C681-392BD23CBC9C}"/>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198F2DDB-80BE-9B28-766E-E6B1D237422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13B84196-78EA-FDF4-9101-5ECF56498FA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a:t>
            </a:r>
            <a:r>
              <a:rPr lang="en-US" sz="3200"/>
              <a:t> - Email</a:t>
            </a:r>
            <a:endParaRPr lang="en-US" sz="3200" dirty="0"/>
          </a:p>
        </p:txBody>
      </p:sp>
      <p:sp>
        <p:nvSpPr>
          <p:cNvPr id="16" name="Text Placeholder 3">
            <a:extLst>
              <a:ext uri="{FF2B5EF4-FFF2-40B4-BE49-F238E27FC236}">
                <a16:creationId xmlns:a16="http://schemas.microsoft.com/office/drawing/2014/main" id="{D1AA2F9E-D991-8282-3CFC-94B1CC3EF28F}"/>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Thinking About Selling? Here's How Pricing Works.</a:t>
            </a:r>
          </a:p>
        </p:txBody>
      </p:sp>
      <p:sp>
        <p:nvSpPr>
          <p:cNvPr id="17" name="TextBox 16">
            <a:extLst>
              <a:ext uri="{FF2B5EF4-FFF2-40B4-BE49-F238E27FC236}">
                <a16:creationId xmlns:a16="http://schemas.microsoft.com/office/drawing/2014/main" id="{A2A203A6-B19B-6532-B5E5-8CE5870968DC}"/>
              </a:ext>
            </a:extLst>
          </p:cNvPr>
          <p:cNvSpPr txBox="1"/>
          <p:nvPr/>
        </p:nvSpPr>
        <p:spPr>
          <a:xfrm>
            <a:off x="4374101" y="1314450"/>
            <a:ext cx="7530410" cy="5170646"/>
          </a:xfrm>
          <a:prstGeom prst="rect">
            <a:avLst/>
          </a:prstGeom>
          <a:noFill/>
        </p:spPr>
        <p:txBody>
          <a:bodyPr wrap="square" rtlCol="0">
            <a:spAutoFit/>
          </a:bodyPr>
          <a:lstStyle/>
          <a:p>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endParaRPr lang="en-US" sz="1000" dirty="0">
              <a:solidFill>
                <a:srgbClr val="002060"/>
              </a:solidFill>
            </a:endParaRPr>
          </a:p>
          <a:p>
            <a:r>
              <a:rPr lang="en-US" sz="1000" dirty="0">
                <a:solidFill>
                  <a:srgbClr val="002060"/>
                </a:solidFill>
              </a:rPr>
              <a:t>Even before you decided to sell your home, you probably wondered how much it was worth in today's market. Pricing a home can be a tricky decision — you'll want to get the best price, but don't want to wait months for your home to sell.</a:t>
            </a:r>
          </a:p>
          <a:p>
            <a:endParaRPr lang="en-US" sz="1000" dirty="0">
              <a:solidFill>
                <a:srgbClr val="002060"/>
              </a:solidFill>
            </a:endParaRPr>
          </a:p>
          <a:p>
            <a:r>
              <a:rPr lang="en-US" sz="1000" dirty="0">
                <a:solidFill>
                  <a:srgbClr val="002060"/>
                </a:solidFill>
              </a:rPr>
              <a:t>Here's what goes into that number.</a:t>
            </a:r>
          </a:p>
          <a:p>
            <a:endParaRPr lang="en-US" sz="1000" dirty="0">
              <a:solidFill>
                <a:srgbClr val="002060"/>
              </a:solidFill>
            </a:endParaRPr>
          </a:p>
          <a:p>
            <a:r>
              <a:rPr lang="en-US" sz="1000" b="1" dirty="0">
                <a:solidFill>
                  <a:srgbClr val="002060"/>
                </a:solidFill>
              </a:rPr>
              <a:t>Understanding Fair Market Value</a:t>
            </a:r>
          </a:p>
          <a:p>
            <a:endParaRPr lang="en-US" sz="1000" dirty="0">
              <a:solidFill>
                <a:srgbClr val="002060"/>
              </a:solidFill>
            </a:endParaRPr>
          </a:p>
          <a:p>
            <a:r>
              <a:rPr lang="en-US" sz="1000" dirty="0">
                <a:solidFill>
                  <a:srgbClr val="002060"/>
                </a:solidFill>
              </a:rPr>
              <a:t>You've probably already heard the phrase fair market value before but may not know how it's determined. It's based on several factors, including:</a:t>
            </a:r>
          </a:p>
          <a:p>
            <a:endParaRPr lang="en-US" sz="1000" dirty="0">
              <a:solidFill>
                <a:srgbClr val="002060"/>
              </a:solidFill>
            </a:endParaRPr>
          </a:p>
          <a:p>
            <a:r>
              <a:rPr lang="en-US" sz="1000" dirty="0">
                <a:solidFill>
                  <a:srgbClr val="002060"/>
                </a:solidFill>
              </a:rPr>
              <a:t>Recent sales of homes similar to yours in your neighborhood;</a:t>
            </a:r>
          </a:p>
          <a:p>
            <a:r>
              <a:rPr lang="en-US" sz="1000" dirty="0">
                <a:solidFill>
                  <a:srgbClr val="002060"/>
                </a:solidFill>
              </a:rPr>
              <a:t>Your home's condition and features; and</a:t>
            </a:r>
          </a:p>
          <a:p>
            <a:r>
              <a:rPr lang="en-US" sz="1000" dirty="0">
                <a:solidFill>
                  <a:srgbClr val="002060"/>
                </a:solidFill>
              </a:rPr>
              <a:t>How many other homes similar to yours are for sale now.</a:t>
            </a:r>
          </a:p>
          <a:p>
            <a:r>
              <a:rPr lang="en-US" sz="1000" dirty="0">
                <a:solidFill>
                  <a:srgbClr val="002060"/>
                </a:solidFill>
              </a:rPr>
              <a:t>Fair market value isn't based on what you paid for your home, any renovations you've carried out, or what your cousin got when he sold his place in 2021.</a:t>
            </a:r>
          </a:p>
          <a:p>
            <a:endParaRPr lang="en-US" sz="1000" dirty="0">
              <a:solidFill>
                <a:srgbClr val="002060"/>
              </a:solidFill>
            </a:endParaRPr>
          </a:p>
          <a:p>
            <a:r>
              <a:rPr lang="en-US" sz="1000" b="1" dirty="0">
                <a:solidFill>
                  <a:srgbClr val="002060"/>
                </a:solidFill>
              </a:rPr>
              <a:t>Why Overpricing Can Be Expensive</a:t>
            </a:r>
          </a:p>
          <a:p>
            <a:endParaRPr lang="en-US" sz="1000" dirty="0">
              <a:solidFill>
                <a:srgbClr val="002060"/>
              </a:solidFill>
            </a:endParaRPr>
          </a:p>
          <a:p>
            <a:r>
              <a:rPr lang="en-US" sz="1000" dirty="0">
                <a:solidFill>
                  <a:srgbClr val="002060"/>
                </a:solidFill>
              </a:rPr>
              <a:t>If you're tempted to push the price higher, hoping the right buyer will pay above market value, it can actually backfire.</a:t>
            </a:r>
          </a:p>
          <a:p>
            <a:endParaRPr lang="en-US" sz="1000" dirty="0">
              <a:solidFill>
                <a:srgbClr val="002060"/>
              </a:solidFill>
            </a:endParaRPr>
          </a:p>
          <a:p>
            <a:r>
              <a:rPr lang="en-US" sz="1000" dirty="0">
                <a:solidFill>
                  <a:srgbClr val="002060"/>
                </a:solidFill>
              </a:rPr>
              <a:t>Buyer interest peaks during the first weeks it's available, and most will choose to view the most affordable ones first.</a:t>
            </a:r>
          </a:p>
          <a:p>
            <a:r>
              <a:rPr lang="en-US" sz="1000" dirty="0">
                <a:solidFill>
                  <a:srgbClr val="002060"/>
                </a:solidFill>
              </a:rPr>
              <a:t>Overpriced homes tend to stagnate, causing buyers to assume that there may be major problems that previous viewers have spotted.</a:t>
            </a:r>
          </a:p>
          <a:p>
            <a:r>
              <a:rPr lang="en-US" sz="1000" dirty="0">
                <a:solidFill>
                  <a:srgbClr val="002060"/>
                </a:solidFill>
              </a:rPr>
              <a:t>Even if you decide to lower the price after a month or so, the time it's already spent on the market tends to deter buyers.</a:t>
            </a:r>
          </a:p>
          <a:p>
            <a:r>
              <a:rPr lang="en-US" sz="1000" dirty="0">
                <a:solidFill>
                  <a:srgbClr val="002060"/>
                </a:solidFill>
              </a:rPr>
              <a:t>Needless to say, the longer you wait for a buyer, the more stressed you'll become.</a:t>
            </a:r>
          </a:p>
          <a:p>
            <a:endParaRPr lang="en-US" sz="1000" dirty="0">
              <a:solidFill>
                <a:srgbClr val="002060"/>
              </a:solidFill>
            </a:endParaRPr>
          </a:p>
          <a:p>
            <a:r>
              <a:rPr lang="en-US" sz="1000" b="1" dirty="0">
                <a:solidFill>
                  <a:srgbClr val="002060"/>
                </a:solidFill>
              </a:rPr>
              <a:t>Let's Talk Pricing...and More</a:t>
            </a:r>
          </a:p>
          <a:p>
            <a:endParaRPr lang="en-US" sz="1000" dirty="0">
              <a:solidFill>
                <a:srgbClr val="002060"/>
              </a:solidFill>
            </a:endParaRPr>
          </a:p>
          <a:p>
            <a:r>
              <a:rPr lang="en-US" sz="1000" dirty="0">
                <a:solidFill>
                  <a:srgbClr val="002060"/>
                </a:solidFill>
              </a:rPr>
              <a:t>As a real estate agent and mortgage loan officer working together, we can guide you through pricing, preparing your home for viewing, and making sure every buyer who walks through your door is already pre-qualified.</a:t>
            </a:r>
          </a:p>
          <a:p>
            <a:endParaRPr lang="en-US" sz="1000" dirty="0">
              <a:solidFill>
                <a:srgbClr val="002060"/>
              </a:solidFill>
            </a:endParaRPr>
          </a:p>
          <a:p>
            <a:r>
              <a:rPr lang="en-US" sz="1000" dirty="0">
                <a:solidFill>
                  <a:srgbClr val="002060"/>
                </a:solidFill>
              </a:rPr>
              <a:t>We'd love to chat - just call us and we'll set up an informal meeting. Please don't hesitate to reach out with any questions.</a:t>
            </a:r>
          </a:p>
        </p:txBody>
      </p:sp>
      <p:pic>
        <p:nvPicPr>
          <p:cNvPr id="18" name="Picture 17">
            <a:extLst>
              <a:ext uri="{FF2B5EF4-FFF2-40B4-BE49-F238E27FC236}">
                <a16:creationId xmlns:a16="http://schemas.microsoft.com/office/drawing/2014/main" id="{CC367C22-1430-EA13-9712-2F21D06E9B2F}"/>
              </a:ext>
            </a:extLst>
          </p:cNvPr>
          <p:cNvPicPr>
            <a:picLocks noChangeAspect="1"/>
          </p:cNvPicPr>
          <p:nvPr/>
        </p:nvPicPr>
        <p:blipFill>
          <a:blip r:embed="rId4"/>
          <a:srcRect/>
          <a:stretch/>
        </p:blipFill>
        <p:spPr>
          <a:xfrm>
            <a:off x="548770" y="910763"/>
            <a:ext cx="2604005" cy="5782228"/>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55344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70D3A-C9EC-1C67-6E59-9B848B86C5F8}"/>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F5FCDB01-3E07-3EAC-DE22-ADD847CDC1D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A188847E-4522-540A-EEB4-090A6FCEF66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Seller’s Education –</a:t>
            </a:r>
            <a:r>
              <a:rPr lang="en-US" sz="3200"/>
              <a:t> </a:t>
            </a:r>
            <a:r>
              <a:rPr lang="en-US" sz="3200" dirty="0"/>
              <a:t>Email</a:t>
            </a:r>
            <a:r>
              <a:rPr lang="en-US" sz="3200"/>
              <a:t> (Optional)</a:t>
            </a:r>
            <a:endParaRPr lang="en-US" sz="3200" dirty="0"/>
          </a:p>
        </p:txBody>
      </p:sp>
      <p:sp>
        <p:nvSpPr>
          <p:cNvPr id="16" name="Text Placeholder 3">
            <a:extLst>
              <a:ext uri="{FF2B5EF4-FFF2-40B4-BE49-F238E27FC236}">
                <a16:creationId xmlns:a16="http://schemas.microsoft.com/office/drawing/2014/main" id="{5554C13F-8956-7916-FD40-E949108E957D}"/>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All About Bridge Loans</a:t>
            </a:r>
          </a:p>
        </p:txBody>
      </p:sp>
      <p:sp>
        <p:nvSpPr>
          <p:cNvPr id="17" name="TextBox 16">
            <a:extLst>
              <a:ext uri="{FF2B5EF4-FFF2-40B4-BE49-F238E27FC236}">
                <a16:creationId xmlns:a16="http://schemas.microsoft.com/office/drawing/2014/main" id="{C1DADD93-5A92-CB8A-148C-CC466AA95F16}"/>
              </a:ext>
            </a:extLst>
          </p:cNvPr>
          <p:cNvSpPr txBox="1"/>
          <p:nvPr/>
        </p:nvSpPr>
        <p:spPr>
          <a:xfrm>
            <a:off x="4374101" y="1314450"/>
            <a:ext cx="7530410" cy="4298293"/>
          </a:xfrm>
          <a:prstGeom prst="rect">
            <a:avLst/>
          </a:prstGeom>
          <a:noFill/>
        </p:spPr>
        <p:txBody>
          <a:bodyPr wrap="square" rtlCol="0">
            <a:spAutoFit/>
          </a:bodyPr>
          <a:lstStyle/>
          <a:p>
            <a:pPr>
              <a:lnSpc>
                <a:spcPct val="130000"/>
              </a:lnSpc>
              <a:spcAft>
                <a:spcPts val="750"/>
              </a:spcAft>
              <a:buNone/>
            </a:pPr>
            <a:r>
              <a:rPr lang="en-US" sz="1000" dirty="0">
                <a:solidFill>
                  <a:srgbClr val="002060"/>
                </a:solidFill>
              </a:rPr>
              <a:t>Hello {{</a:t>
            </a:r>
            <a:r>
              <a:rPr lang="en-US" sz="1000" dirty="0" err="1">
                <a:solidFill>
                  <a:srgbClr val="002060"/>
                </a:solidFill>
              </a:rPr>
              <a:t>recipient.f_name</a:t>
            </a:r>
            <a:r>
              <a:rPr lang="en-US" sz="1000" dirty="0">
                <a:solidFill>
                  <a:srgbClr val="002060"/>
                </a:solidFill>
              </a:rPr>
              <a:t>}},</a:t>
            </a:r>
          </a:p>
          <a:p>
            <a:pPr>
              <a:lnSpc>
                <a:spcPct val="130000"/>
              </a:lnSpc>
              <a:spcAft>
                <a:spcPts val="750"/>
              </a:spcAft>
              <a:buNone/>
            </a:pPr>
            <a:r>
              <a:rPr lang="en-US" sz="1000" dirty="0">
                <a:solidFill>
                  <a:srgbClr val="002060"/>
                </a:solidFill>
              </a:rPr>
              <a:t>If you're planning to buy a new home after you sell your current one, you may be wondering what to do if you spot your next home...that place you've been dreaming about...with a FOR SALE sign in the yard.</a:t>
            </a:r>
          </a:p>
          <a:p>
            <a:pPr>
              <a:lnSpc>
                <a:spcPct val="130000"/>
              </a:lnSpc>
              <a:spcAft>
                <a:spcPts val="750"/>
              </a:spcAft>
              <a:buNone/>
            </a:pPr>
            <a:r>
              <a:rPr lang="en-US" sz="1000" dirty="0">
                <a:solidFill>
                  <a:srgbClr val="002060"/>
                </a:solidFill>
              </a:rPr>
              <a:t>Instead of wishing you'd already sold your home, a bridge loan could help you make that dream home yours before you sell your current one.</a:t>
            </a:r>
          </a:p>
          <a:p>
            <a:pPr>
              <a:lnSpc>
                <a:spcPct val="130000"/>
              </a:lnSpc>
              <a:spcAft>
                <a:spcPts val="750"/>
              </a:spcAft>
              <a:buNone/>
            </a:pPr>
            <a:r>
              <a:rPr lang="en-US" sz="1000" b="1" dirty="0">
                <a:solidFill>
                  <a:srgbClr val="002060"/>
                </a:solidFill>
              </a:rPr>
              <a:t>What's a bridge loan?</a:t>
            </a:r>
          </a:p>
          <a:p>
            <a:pPr>
              <a:lnSpc>
                <a:spcPct val="130000"/>
              </a:lnSpc>
              <a:spcAft>
                <a:spcPts val="750"/>
              </a:spcAft>
              <a:buNone/>
            </a:pPr>
            <a:r>
              <a:rPr lang="en-US" sz="1000" dirty="0">
                <a:solidFill>
                  <a:srgbClr val="002060"/>
                </a:solidFill>
              </a:rPr>
              <a:t>It's a short-term financing solution that enables you to buy your next home before your current one sells.</a:t>
            </a:r>
          </a:p>
          <a:p>
            <a:pPr>
              <a:lnSpc>
                <a:spcPct val="130000"/>
              </a:lnSpc>
              <a:spcAft>
                <a:spcPts val="750"/>
              </a:spcAft>
              <a:buNone/>
            </a:pPr>
            <a:r>
              <a:rPr lang="en-US" sz="1000" dirty="0">
                <a:solidFill>
                  <a:srgbClr val="002060"/>
                </a:solidFill>
              </a:rPr>
              <a:t>It also helps you avoid moving from your current home to a temporary home, and then to your new home. Who wants to move twice if they don't have to?</a:t>
            </a:r>
          </a:p>
          <a:p>
            <a:pPr>
              <a:lnSpc>
                <a:spcPct val="130000"/>
              </a:lnSpc>
              <a:spcAft>
                <a:spcPts val="750"/>
              </a:spcAft>
              <a:buNone/>
            </a:pPr>
            <a:r>
              <a:rPr lang="en-US" sz="1000" dirty="0">
                <a:solidFill>
                  <a:srgbClr val="002060"/>
                </a:solidFill>
              </a:rPr>
              <a:t>A bridge loan might involve cashing out some of your current home's equity and using it for a down payment on your next home. Or you may qualify for taking out a bigger mortgage for the new home.</a:t>
            </a:r>
          </a:p>
          <a:p>
            <a:pPr>
              <a:lnSpc>
                <a:spcPct val="130000"/>
              </a:lnSpc>
              <a:spcAft>
                <a:spcPts val="750"/>
              </a:spcAft>
              <a:buNone/>
            </a:pPr>
            <a:r>
              <a:rPr lang="en-US" sz="1000" dirty="0">
                <a:solidFill>
                  <a:srgbClr val="002060"/>
                </a:solidFill>
              </a:rPr>
              <a:t>Bridge loans usually have shorter terms of up to 12 months.</a:t>
            </a:r>
          </a:p>
          <a:p>
            <a:pPr>
              <a:lnSpc>
                <a:spcPct val="130000"/>
              </a:lnSpc>
              <a:spcAft>
                <a:spcPts val="750"/>
              </a:spcAft>
              <a:buNone/>
            </a:pPr>
            <a:r>
              <a:rPr lang="en-US" sz="1000" dirty="0">
                <a:solidFill>
                  <a:srgbClr val="002060"/>
                </a:solidFill>
              </a:rPr>
              <a:t>Repayment schedules vary. For example, you could make interest-only payments until your home sells and settle the balance afterwards.</a:t>
            </a:r>
          </a:p>
          <a:p>
            <a:pPr>
              <a:lnSpc>
                <a:spcPct val="130000"/>
              </a:lnSpc>
              <a:spcAft>
                <a:spcPts val="750"/>
              </a:spcAft>
              <a:buNone/>
            </a:pPr>
            <a:r>
              <a:rPr lang="en-US" sz="1000" b="1" dirty="0">
                <a:solidFill>
                  <a:srgbClr val="002060"/>
                </a:solidFill>
              </a:rPr>
              <a:t>Want to learn more?</a:t>
            </a:r>
          </a:p>
          <a:p>
            <a:pPr>
              <a:lnSpc>
                <a:spcPct val="130000"/>
              </a:lnSpc>
              <a:spcAft>
                <a:spcPts val="750"/>
              </a:spcAft>
              <a:buNone/>
            </a:pPr>
            <a:r>
              <a:rPr lang="en-US" sz="1000" dirty="0">
                <a:solidFill>
                  <a:srgbClr val="002060"/>
                </a:solidFill>
              </a:rPr>
              <a:t>Invest just a few minutes in a no-obligation talk. We'll answer all your questions and help you decide if a bridge loan is right for you.</a:t>
            </a:r>
          </a:p>
        </p:txBody>
      </p:sp>
      <p:pic>
        <p:nvPicPr>
          <p:cNvPr id="18" name="Picture 17">
            <a:extLst>
              <a:ext uri="{FF2B5EF4-FFF2-40B4-BE49-F238E27FC236}">
                <a16:creationId xmlns:a16="http://schemas.microsoft.com/office/drawing/2014/main" id="{F8A6C093-21C4-8D7C-A102-10C7588E9723}"/>
              </a:ext>
            </a:extLst>
          </p:cNvPr>
          <p:cNvPicPr>
            <a:picLocks noChangeAspect="1"/>
          </p:cNvPicPr>
          <p:nvPr/>
        </p:nvPicPr>
        <p:blipFill>
          <a:blip r:embed="rId4"/>
          <a:srcRect/>
          <a:stretch/>
        </p:blipFill>
        <p:spPr>
          <a:xfrm>
            <a:off x="548770" y="910762"/>
            <a:ext cx="2708780" cy="4851143"/>
          </a:xfrm>
          <a:prstGeom prst="rect">
            <a:avLst/>
          </a:prstGeom>
          <a:effectLst>
            <a:outerShdw blurRad="127000" dist="50800" dir="2400000" algn="ctr" rotWithShape="0">
              <a:srgbClr val="000000"/>
            </a:outerShdw>
          </a:effectLst>
        </p:spPr>
      </p:pic>
      <p:sp>
        <p:nvSpPr>
          <p:cNvPr id="4" name="TextBox 3">
            <a:extLst>
              <a:ext uri="{FF2B5EF4-FFF2-40B4-BE49-F238E27FC236}">
                <a16:creationId xmlns:a16="http://schemas.microsoft.com/office/drawing/2014/main" id="{6231981E-2B27-5900-408E-6E8C24020CA2}"/>
              </a:ext>
            </a:extLst>
          </p:cNvPr>
          <p:cNvSpPr txBox="1"/>
          <p:nvPr/>
        </p:nvSpPr>
        <p:spPr>
          <a:xfrm>
            <a:off x="548770" y="6206450"/>
            <a:ext cx="11355741" cy="523220"/>
          </a:xfrm>
          <a:prstGeom prst="rect">
            <a:avLst/>
          </a:prstGeom>
          <a:noFill/>
        </p:spPr>
        <p:txBody>
          <a:bodyPr wrap="square">
            <a:spAutoFit/>
          </a:bodyPr>
          <a:lstStyle/>
          <a:p>
            <a:r>
              <a:rPr lang="en-US" sz="1400" i="1" dirty="0"/>
              <a:t>*Note: This email is published to the Expert Content email gallery and titled “EC - Seller's Education - Bridge Loan FAQ Email”. It can be added to the journey or used as a direct send.</a:t>
            </a:r>
          </a:p>
        </p:txBody>
      </p:sp>
    </p:spTree>
    <p:extLst>
      <p:ext uri="{BB962C8B-B14F-4D97-AF65-F5344CB8AC3E}">
        <p14:creationId xmlns:p14="http://schemas.microsoft.com/office/powerpoint/2010/main" val="4286488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f627139a45c00de73b807ee419fe55c3">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f36a3e27314cab4147366f5647d00add"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Aubrey Olsen</DisplayName>
        <AccountId>120</AccountId>
        <AccountType/>
      </UserInfo>
      <UserInfo>
        <DisplayName>Michael Young II</DisplayName>
        <AccountId>1006</AccountId>
        <AccountType/>
      </UserInfo>
      <UserInfo>
        <DisplayName>Jessa Kajencki</DisplayName>
        <AccountId>121</AccountId>
        <AccountType/>
      </UserInfo>
      <UserInfo>
        <DisplayName>Bobbi Jo Dallas Card</DisplayName>
        <AccountId>537</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Props1.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2.xml><?xml version="1.0" encoding="utf-8"?>
<ds:datastoreItem xmlns:ds="http://schemas.openxmlformats.org/officeDocument/2006/customXml" ds:itemID="{7903191E-7FF7-4133-B7C4-52BF195F2B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800FD4-94BC-49A2-82A0-99D176C54A60}">
  <ds:schemaRefs>
    <ds:schemaRef ds:uri="9d6ea532-a128-4102-90d6-037480f28622"/>
    <ds:schemaRef ds:uri="a0d940e6-08f7-4f55-ab22-1c60154efa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39702</TotalTime>
  <Words>2918</Words>
  <Application>Microsoft Office PowerPoint</Application>
  <PresentationFormat>Widescreen</PresentationFormat>
  <Paragraphs>217</Paragraphs>
  <Slides>15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Wingdings</vt:lpstr>
      <vt:lpstr>Barlow Medium</vt:lpstr>
      <vt:lpstr>Objektiv Mk2 SemiBold</vt:lpstr>
      <vt:lpstr>Barlow</vt:lpstr>
      <vt:lpstr>Calibri</vt:lpstr>
      <vt:lpstr>Objektiv Mk2</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68</cp:revision>
  <dcterms:created xsi:type="dcterms:W3CDTF">2021-06-10T15:34:01Z</dcterms:created>
  <dcterms:modified xsi:type="dcterms:W3CDTF">2026-04-06T19:58:41Z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{"FileActivityType":"9","FileActivityTimeStamp":"2025-02-14T17:42:56.640Z","FileActivityUsersOnPage":[{"DisplayName":"Chad Spencer","Id":"chad.spencer@totalexpert.com"},{"DisplayName":"Michael Young II","Id":"michael.young@totalexpert.com"}],"FileActivityNavigationId":null}</vt:lpwstr>
  </property>
  <property fmtid="{D5CDD505-2E9C-101B-9397-08002B2CF9AE}" pid="8" name="TriggerFlowInfo">
    <vt:lpwstr/>
  </property>
</Properties>
</file>