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modernComment_7BBF57F7_E49FF469.xml" ContentType="application/vnd.ms-powerpoint.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omments/modernComment_7BBF5800_5C82B839.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omments/modernComment_7BBF580E_D838C609.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43"/>
  </p:notesMasterIdLst>
  <p:sldIdLst>
    <p:sldId id="2076137455" r:id="rId5"/>
    <p:sldId id="2076137505" r:id="rId6"/>
    <p:sldId id="2076137499" r:id="rId7"/>
    <p:sldId id="2076137463" r:id="rId8"/>
    <p:sldId id="2076137466" r:id="rId9"/>
    <p:sldId id="2076137467" r:id="rId10"/>
    <p:sldId id="2076137492" r:id="rId11"/>
    <p:sldId id="2076137468" r:id="rId12"/>
    <p:sldId id="2076137494" r:id="rId13"/>
    <p:sldId id="2076137495" r:id="rId14"/>
    <p:sldId id="2076137496" r:id="rId15"/>
    <p:sldId id="2076137497" r:id="rId16"/>
    <p:sldId id="2076137498" r:id="rId17"/>
    <p:sldId id="2076137472" r:id="rId18"/>
    <p:sldId id="2076137500" r:id="rId19"/>
    <p:sldId id="2076137476" r:id="rId20"/>
    <p:sldId id="2076137506" r:id="rId21"/>
    <p:sldId id="2076137507" r:id="rId22"/>
    <p:sldId id="2076137508" r:id="rId23"/>
    <p:sldId id="2076137509" r:id="rId24"/>
    <p:sldId id="2076137504" r:id="rId25"/>
    <p:sldId id="2076137478" r:id="rId26"/>
    <p:sldId id="2076137481" r:id="rId27"/>
    <p:sldId id="2076137482" r:id="rId28"/>
    <p:sldId id="2076137501" r:id="rId29"/>
    <p:sldId id="2076137484" r:id="rId30"/>
    <p:sldId id="2076137486" r:id="rId31"/>
    <p:sldId id="2076137502" r:id="rId32"/>
    <p:sldId id="2076137488" r:id="rId33"/>
    <p:sldId id="2076137489" r:id="rId34"/>
    <p:sldId id="2076137490" r:id="rId35"/>
    <p:sldId id="2076137503" r:id="rId36"/>
    <p:sldId id="2076137465" r:id="rId37"/>
    <p:sldId id="2076137470" r:id="rId38"/>
    <p:sldId id="2076137487" r:id="rId39"/>
    <p:sldId id="2076137483" r:id="rId40"/>
    <p:sldId id="2076137474" r:id="rId41"/>
    <p:sldId id="2076137473" r:id="rId42"/>
  </p:sldIdLst>
  <p:sldSz cx="12192000" cy="6858000"/>
  <p:notesSz cx="6858000" cy="9144000"/>
  <p:embeddedFontLst>
    <p:embeddedFont>
      <p:font typeface="Barlow" panose="00000500000000000000" pitchFamily="2" charset="0"/>
      <p:regular r:id="rId44"/>
      <p:bold r:id="rId45"/>
      <p:italic r:id="rId46"/>
      <p:boldItalic r:id="rId47"/>
    </p:embeddedFont>
    <p:embeddedFont>
      <p:font typeface="Barlow Medium" panose="00000600000000000000" pitchFamily="2" charset="0"/>
      <p:regular r:id="rId48"/>
      <p:italic r:id="rId49"/>
    </p:embeddedFont>
    <p:embeddedFont>
      <p:font typeface="Objektiv Mk2" panose="020B0702020204020203" pitchFamily="34" charset="0"/>
      <p:regular r:id="rId50"/>
      <p:bold r:id="rId51"/>
      <p:italic r:id="rId52"/>
      <p:boldItalic r:id="rId53"/>
    </p:embeddedFont>
    <p:embeddedFont>
      <p:font typeface="Objektiv Mk2 SemiBold" panose="020B0602020204020203" pitchFamily="34" charset="0"/>
      <p:regular r:id="rId54"/>
      <p:bold r:id="rId5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84" userDrawn="1">
          <p15:clr>
            <a:srgbClr val="A4A3A4"/>
          </p15:clr>
        </p15:guide>
        <p15:guide id="2" pos="3864" userDrawn="1">
          <p15:clr>
            <a:srgbClr val="A4A3A4"/>
          </p15:clr>
        </p15:guide>
        <p15:guide id="3" pos="4416"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65B127-2606-D94D-0DEC-A82020509815}" name="Michael Carey" initials="MC" userId="S::michael.carey@totalexpert.com::ff958cdb-e55a-4083-b7d0-b60439c79b22" providerId="AD"/>
  <p188:author id="{043C02FF-C086-76F6-9BC1-965B71DD5E12}" name="Aubrey Olsen" initials="AO" userId="S::aubrey.olsen@totalexpert.com::408c3e31-be18-4626-a9af-ec1f5bfcad0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63A"/>
    <a:srgbClr val="009B77"/>
    <a:srgbClr val="00A677"/>
    <a:srgbClr val="0072CE"/>
    <a:srgbClr val="85CBF9"/>
    <a:srgbClr val="753BBD"/>
    <a:srgbClr val="48D597"/>
    <a:srgbClr val="DDE5ED"/>
    <a:srgbClr val="96A4AE"/>
    <a:srgbClr val="26A66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05B62CA-3156-4240-85CD-ADD1A354AD8D}" v="42" dt="2025-08-07T20:48:21.30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62" autoAdjust="0"/>
    <p:restoredTop sz="86634"/>
  </p:normalViewPr>
  <p:slideViewPr>
    <p:cSldViewPr snapToGrid="0">
      <p:cViewPr varScale="1">
        <p:scale>
          <a:sx n="96" d="100"/>
          <a:sy n="96" d="100"/>
        </p:scale>
        <p:origin x="1062" y="78"/>
      </p:cViewPr>
      <p:guideLst>
        <p:guide orient="horz" pos="384"/>
        <p:guide pos="3864"/>
        <p:guide pos="441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font" Target="fonts/font8.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ubrey Olsen" userId="408c3e31-be18-4626-a9af-ec1f5bfcad06" providerId="ADAL" clId="{505B62CA-3156-4240-85CD-ADD1A354AD8D}"/>
    <pc:docChg chg="undo redo custSel addSld delSld modSld sldOrd">
      <pc:chgData name="Aubrey Olsen" userId="408c3e31-be18-4626-a9af-ec1f5bfcad06" providerId="ADAL" clId="{505B62CA-3156-4240-85CD-ADD1A354AD8D}" dt="2025-08-11T17:59:01.517" v="1890" actId="47"/>
      <pc:docMkLst>
        <pc:docMk/>
      </pc:docMkLst>
      <pc:sldChg chg="modSp mod">
        <pc:chgData name="Aubrey Olsen" userId="408c3e31-be18-4626-a9af-ec1f5bfcad06" providerId="ADAL" clId="{505B62CA-3156-4240-85CD-ADD1A354AD8D}" dt="2025-08-07T15:34:24.897" v="692" actId="20577"/>
        <pc:sldMkLst>
          <pc:docMk/>
          <pc:sldMk cId="2502691790" sldId="2076137455"/>
        </pc:sldMkLst>
        <pc:spChg chg="mod">
          <ac:chgData name="Aubrey Olsen" userId="408c3e31-be18-4626-a9af-ec1f5bfcad06" providerId="ADAL" clId="{505B62CA-3156-4240-85CD-ADD1A354AD8D}" dt="2025-08-07T15:34:24.897" v="692" actId="20577"/>
          <ac:spMkLst>
            <pc:docMk/>
            <pc:sldMk cId="2502691790" sldId="2076137455"/>
            <ac:spMk id="3" creationId="{D1D0C212-2C65-3120-0FAF-E4A28B00A75E}"/>
          </ac:spMkLst>
        </pc:spChg>
      </pc:sldChg>
      <pc:sldChg chg="addSp delSp modSp del mod">
        <pc:chgData name="Aubrey Olsen" userId="408c3e31-be18-4626-a9af-ec1f5bfcad06" providerId="ADAL" clId="{505B62CA-3156-4240-85CD-ADD1A354AD8D}" dt="2025-08-11T17:59:01.517" v="1890" actId="47"/>
        <pc:sldMkLst>
          <pc:docMk/>
          <pc:sldMk cId="2829215149" sldId="2076137458"/>
        </pc:sldMkLst>
      </pc:sldChg>
      <pc:sldChg chg="modSp mod">
        <pc:chgData name="Aubrey Olsen" userId="408c3e31-be18-4626-a9af-ec1f5bfcad06" providerId="ADAL" clId="{505B62CA-3156-4240-85CD-ADD1A354AD8D}" dt="2025-08-07T20:40:52.864" v="1881" actId="20577"/>
        <pc:sldMkLst>
          <pc:docMk/>
          <pc:sldMk cId="92280168" sldId="2076137466"/>
        </pc:sldMkLst>
        <pc:spChg chg="mod">
          <ac:chgData name="Aubrey Olsen" userId="408c3e31-be18-4626-a9af-ec1f5bfcad06" providerId="ADAL" clId="{505B62CA-3156-4240-85CD-ADD1A354AD8D}" dt="2025-08-07T20:40:52.864" v="1881" actId="20577"/>
          <ac:spMkLst>
            <pc:docMk/>
            <pc:sldMk cId="92280168" sldId="2076137466"/>
            <ac:spMk id="13" creationId="{3DC7637B-1B1E-8A4D-DC63-3F91B43D372E}"/>
          </ac:spMkLst>
        </pc:spChg>
      </pc:sldChg>
      <pc:sldChg chg="addSp delSp modSp mod">
        <pc:chgData name="Aubrey Olsen" userId="408c3e31-be18-4626-a9af-ec1f5bfcad06" providerId="ADAL" clId="{505B62CA-3156-4240-85CD-ADD1A354AD8D}" dt="2025-08-07T20:48:21.303" v="1889"/>
        <pc:sldMkLst>
          <pc:docMk/>
          <pc:sldMk cId="3802312000" sldId="2076137476"/>
        </pc:sldMkLst>
        <pc:spChg chg="add del mod ord">
          <ac:chgData name="Aubrey Olsen" userId="408c3e31-be18-4626-a9af-ec1f5bfcad06" providerId="ADAL" clId="{505B62CA-3156-4240-85CD-ADD1A354AD8D}" dt="2025-08-07T15:45:28.549" v="1386" actId="242"/>
          <ac:spMkLst>
            <pc:docMk/>
            <pc:sldMk cId="3802312000" sldId="2076137476"/>
            <ac:spMk id="2" creationId="{F33D2045-7611-334A-9ABA-2B2AC3BF65F8}"/>
          </ac:spMkLst>
        </pc:spChg>
        <pc:spChg chg="add mod">
          <ac:chgData name="Aubrey Olsen" userId="408c3e31-be18-4626-a9af-ec1f5bfcad06" providerId="ADAL" clId="{505B62CA-3156-4240-85CD-ADD1A354AD8D}" dt="2025-08-07T15:28:32.426" v="535" actId="164"/>
          <ac:spMkLst>
            <pc:docMk/>
            <pc:sldMk cId="3802312000" sldId="2076137476"/>
            <ac:spMk id="3" creationId="{A625C8EE-4C7E-180E-F2B7-AEDB62C24790}"/>
          </ac:spMkLst>
        </pc:spChg>
        <pc:spChg chg="mod">
          <ac:chgData name="Aubrey Olsen" userId="408c3e31-be18-4626-a9af-ec1f5bfcad06" providerId="ADAL" clId="{505B62CA-3156-4240-85CD-ADD1A354AD8D}" dt="2025-08-07T15:30:03.402" v="567" actId="20577"/>
          <ac:spMkLst>
            <pc:docMk/>
            <pc:sldMk cId="3802312000" sldId="2076137476"/>
            <ac:spMk id="7" creationId="{607BB636-B255-2264-C928-61A58C607193}"/>
          </ac:spMkLst>
        </pc:spChg>
        <pc:spChg chg="add mod">
          <ac:chgData name="Aubrey Olsen" userId="408c3e31-be18-4626-a9af-ec1f5bfcad06" providerId="ADAL" clId="{505B62CA-3156-4240-85CD-ADD1A354AD8D}" dt="2025-08-07T15:28:32.426" v="535" actId="164"/>
          <ac:spMkLst>
            <pc:docMk/>
            <pc:sldMk cId="3802312000" sldId="2076137476"/>
            <ac:spMk id="10" creationId="{631CD129-524A-E463-4B32-651887F0A09C}"/>
          </ac:spMkLst>
        </pc:spChg>
        <pc:spChg chg="mod">
          <ac:chgData name="Aubrey Olsen" userId="408c3e31-be18-4626-a9af-ec1f5bfcad06" providerId="ADAL" clId="{505B62CA-3156-4240-85CD-ADD1A354AD8D}" dt="2025-08-07T15:28:32.426" v="535" actId="164"/>
          <ac:spMkLst>
            <pc:docMk/>
            <pc:sldMk cId="3802312000" sldId="2076137476"/>
            <ac:spMk id="12" creationId="{3E1A63BA-E0C5-44E5-54EA-F21235D7B8C1}"/>
          </ac:spMkLst>
        </pc:spChg>
        <pc:spChg chg="add mod">
          <ac:chgData name="Aubrey Olsen" userId="408c3e31-be18-4626-a9af-ec1f5bfcad06" providerId="ADAL" clId="{505B62CA-3156-4240-85CD-ADD1A354AD8D}" dt="2025-08-07T15:28:32.426" v="535" actId="164"/>
          <ac:spMkLst>
            <pc:docMk/>
            <pc:sldMk cId="3802312000" sldId="2076137476"/>
            <ac:spMk id="13" creationId="{7AC949F1-3104-24DD-CFDD-0AA2A8C34284}"/>
          </ac:spMkLst>
        </pc:spChg>
        <pc:spChg chg="add mod">
          <ac:chgData name="Aubrey Olsen" userId="408c3e31-be18-4626-a9af-ec1f5bfcad06" providerId="ADAL" clId="{505B62CA-3156-4240-85CD-ADD1A354AD8D}" dt="2025-08-07T15:28:32.426" v="535" actId="164"/>
          <ac:spMkLst>
            <pc:docMk/>
            <pc:sldMk cId="3802312000" sldId="2076137476"/>
            <ac:spMk id="14" creationId="{EADF02FB-02D9-9D75-42BF-F16A5157EF89}"/>
          </ac:spMkLst>
        </pc:spChg>
        <pc:spChg chg="add mod">
          <ac:chgData name="Aubrey Olsen" userId="408c3e31-be18-4626-a9af-ec1f5bfcad06" providerId="ADAL" clId="{505B62CA-3156-4240-85CD-ADD1A354AD8D}" dt="2025-08-07T15:28:32.426" v="535" actId="164"/>
          <ac:spMkLst>
            <pc:docMk/>
            <pc:sldMk cId="3802312000" sldId="2076137476"/>
            <ac:spMk id="15" creationId="{A08CF427-A867-E4BB-57EB-E28C4D992D62}"/>
          </ac:spMkLst>
        </pc:spChg>
        <pc:spChg chg="add mod">
          <ac:chgData name="Aubrey Olsen" userId="408c3e31-be18-4626-a9af-ec1f5bfcad06" providerId="ADAL" clId="{505B62CA-3156-4240-85CD-ADD1A354AD8D}" dt="2025-08-07T20:48:21.303" v="1889"/>
          <ac:spMkLst>
            <pc:docMk/>
            <pc:sldMk cId="3802312000" sldId="2076137476"/>
            <ac:spMk id="21" creationId="{6A7A6F59-27F4-30D2-6E4E-36C04864FA6C}"/>
          </ac:spMkLst>
        </pc:spChg>
        <pc:grpChg chg="add mod">
          <ac:chgData name="Aubrey Olsen" userId="408c3e31-be18-4626-a9af-ec1f5bfcad06" providerId="ADAL" clId="{505B62CA-3156-4240-85CD-ADD1A354AD8D}" dt="2025-08-07T15:45:04.919" v="1382" actId="14100"/>
          <ac:grpSpMkLst>
            <pc:docMk/>
            <pc:sldMk cId="3802312000" sldId="2076137476"/>
            <ac:grpSpMk id="16" creationId="{A4148764-A7D2-F426-FACA-EE978D7D42F8}"/>
          </ac:grpSpMkLst>
        </pc:grpChg>
        <pc:picChg chg="mod">
          <ac:chgData name="Aubrey Olsen" userId="408c3e31-be18-4626-a9af-ec1f5bfcad06" providerId="ADAL" clId="{505B62CA-3156-4240-85CD-ADD1A354AD8D}" dt="2025-08-07T15:28:32.426" v="535" actId="164"/>
          <ac:picMkLst>
            <pc:docMk/>
            <pc:sldMk cId="3802312000" sldId="2076137476"/>
            <ac:picMk id="4" creationId="{70428015-1EDC-C3A2-3103-91A625CE5D23}"/>
          </ac:picMkLst>
        </pc:picChg>
        <pc:picChg chg="mod">
          <ac:chgData name="Aubrey Olsen" userId="408c3e31-be18-4626-a9af-ec1f5bfcad06" providerId="ADAL" clId="{505B62CA-3156-4240-85CD-ADD1A354AD8D}" dt="2025-08-07T15:45:13.154" v="1384" actId="1076"/>
          <ac:picMkLst>
            <pc:docMk/>
            <pc:sldMk cId="3802312000" sldId="2076137476"/>
            <ac:picMk id="6" creationId="{199EC56D-EF42-9B50-ED31-224206272652}"/>
          </ac:picMkLst>
        </pc:picChg>
      </pc:sldChg>
      <pc:sldChg chg="modSp new mod">
        <pc:chgData name="Aubrey Olsen" userId="408c3e31-be18-4626-a9af-ec1f5bfcad06" providerId="ADAL" clId="{505B62CA-3156-4240-85CD-ADD1A354AD8D}" dt="2025-08-07T15:19:28.441" v="12" actId="20577"/>
        <pc:sldMkLst>
          <pc:docMk/>
          <pc:sldMk cId="3302930071" sldId="2076137499"/>
        </pc:sldMkLst>
        <pc:spChg chg="mod">
          <ac:chgData name="Aubrey Olsen" userId="408c3e31-be18-4626-a9af-ec1f5bfcad06" providerId="ADAL" clId="{505B62CA-3156-4240-85CD-ADD1A354AD8D}" dt="2025-08-07T15:19:28.441" v="12" actId="20577"/>
          <ac:spMkLst>
            <pc:docMk/>
            <pc:sldMk cId="3302930071" sldId="2076137499"/>
            <ac:spMk id="2" creationId="{D5B25D54-F3C0-FFF8-4063-56E9BB7ABFD3}"/>
          </ac:spMkLst>
        </pc:spChg>
      </pc:sldChg>
      <pc:sldChg chg="modSp add mod">
        <pc:chgData name="Aubrey Olsen" userId="408c3e31-be18-4626-a9af-ec1f5bfcad06" providerId="ADAL" clId="{505B62CA-3156-4240-85CD-ADD1A354AD8D}" dt="2025-08-07T15:19:39.233" v="22" actId="20577"/>
        <pc:sldMkLst>
          <pc:docMk/>
          <pc:sldMk cId="598892945" sldId="2076137500"/>
        </pc:sldMkLst>
        <pc:spChg chg="mod">
          <ac:chgData name="Aubrey Olsen" userId="408c3e31-be18-4626-a9af-ec1f5bfcad06" providerId="ADAL" clId="{505B62CA-3156-4240-85CD-ADD1A354AD8D}" dt="2025-08-07T15:19:39.233" v="22" actId="20577"/>
          <ac:spMkLst>
            <pc:docMk/>
            <pc:sldMk cId="598892945" sldId="2076137500"/>
            <ac:spMk id="2" creationId="{0E4AC0F2-75CA-43DC-9727-DEEE57B10F4A}"/>
          </ac:spMkLst>
        </pc:spChg>
      </pc:sldChg>
      <pc:sldChg chg="modSp add mod">
        <pc:chgData name="Aubrey Olsen" userId="408c3e31-be18-4626-a9af-ec1f5bfcad06" providerId="ADAL" clId="{505B62CA-3156-4240-85CD-ADD1A354AD8D}" dt="2025-08-07T15:19:48.771" v="37" actId="20577"/>
        <pc:sldMkLst>
          <pc:docMk/>
          <pc:sldMk cId="880387744" sldId="2076137501"/>
        </pc:sldMkLst>
        <pc:spChg chg="mod">
          <ac:chgData name="Aubrey Olsen" userId="408c3e31-be18-4626-a9af-ec1f5bfcad06" providerId="ADAL" clId="{505B62CA-3156-4240-85CD-ADD1A354AD8D}" dt="2025-08-07T15:19:48.771" v="37" actId="20577"/>
          <ac:spMkLst>
            <pc:docMk/>
            <pc:sldMk cId="880387744" sldId="2076137501"/>
            <ac:spMk id="2" creationId="{952B95CA-1E80-CF5C-F935-626342D793CF}"/>
          </ac:spMkLst>
        </pc:spChg>
      </pc:sldChg>
      <pc:sldChg chg="modSp add mod">
        <pc:chgData name="Aubrey Olsen" userId="408c3e31-be18-4626-a9af-ec1f5bfcad06" providerId="ADAL" clId="{505B62CA-3156-4240-85CD-ADD1A354AD8D}" dt="2025-08-07T15:19:56.890" v="47" actId="20577"/>
        <pc:sldMkLst>
          <pc:docMk/>
          <pc:sldMk cId="4130685376" sldId="2076137502"/>
        </pc:sldMkLst>
        <pc:spChg chg="mod">
          <ac:chgData name="Aubrey Olsen" userId="408c3e31-be18-4626-a9af-ec1f5bfcad06" providerId="ADAL" clId="{505B62CA-3156-4240-85CD-ADD1A354AD8D}" dt="2025-08-07T15:19:56.890" v="47" actId="20577"/>
          <ac:spMkLst>
            <pc:docMk/>
            <pc:sldMk cId="4130685376" sldId="2076137502"/>
            <ac:spMk id="2" creationId="{AD32F758-932C-7A84-1CE2-AAB3DBBB0F8E}"/>
          </ac:spMkLst>
        </pc:spChg>
      </pc:sldChg>
      <pc:sldChg chg="modSp add mod">
        <pc:chgData name="Aubrey Olsen" userId="408c3e31-be18-4626-a9af-ec1f5bfcad06" providerId="ADAL" clId="{505B62CA-3156-4240-85CD-ADD1A354AD8D}" dt="2025-08-07T15:20:04.346" v="60" actId="20577"/>
        <pc:sldMkLst>
          <pc:docMk/>
          <pc:sldMk cId="20563572" sldId="2076137503"/>
        </pc:sldMkLst>
        <pc:spChg chg="mod">
          <ac:chgData name="Aubrey Olsen" userId="408c3e31-be18-4626-a9af-ec1f5bfcad06" providerId="ADAL" clId="{505B62CA-3156-4240-85CD-ADD1A354AD8D}" dt="2025-08-07T15:20:04.346" v="60" actId="20577"/>
          <ac:spMkLst>
            <pc:docMk/>
            <pc:sldMk cId="20563572" sldId="2076137503"/>
            <ac:spMk id="2" creationId="{D143E136-19DE-1C90-07B9-E9EEECBFB42B}"/>
          </ac:spMkLst>
        </pc:spChg>
      </pc:sldChg>
      <pc:sldChg chg="add">
        <pc:chgData name="Aubrey Olsen" userId="408c3e31-be18-4626-a9af-ec1f5bfcad06" providerId="ADAL" clId="{505B62CA-3156-4240-85CD-ADD1A354AD8D}" dt="2025-08-07T15:20:15.136" v="61"/>
        <pc:sldMkLst>
          <pc:docMk/>
          <pc:sldMk cId="2991798098" sldId="2076137504"/>
        </pc:sldMkLst>
      </pc:sldChg>
      <pc:sldChg chg="addSp delSp modSp add mod">
        <pc:chgData name="Aubrey Olsen" userId="408c3e31-be18-4626-a9af-ec1f5bfcad06" providerId="ADAL" clId="{505B62CA-3156-4240-85CD-ADD1A354AD8D}" dt="2025-08-07T15:40:58.882" v="1346" actId="20577"/>
        <pc:sldMkLst>
          <pc:docMk/>
          <pc:sldMk cId="685403534" sldId="2076137505"/>
        </pc:sldMkLst>
        <pc:spChg chg="mod">
          <ac:chgData name="Aubrey Olsen" userId="408c3e31-be18-4626-a9af-ec1f5bfcad06" providerId="ADAL" clId="{505B62CA-3156-4240-85CD-ADD1A354AD8D}" dt="2025-08-07T15:34:39.479" v="717" actId="20577"/>
          <ac:spMkLst>
            <pc:docMk/>
            <pc:sldMk cId="685403534" sldId="2076137505"/>
            <ac:spMk id="6" creationId="{CF2578B7-A0D3-C354-E31D-B896EDE0FC27}"/>
          </ac:spMkLst>
        </pc:spChg>
        <pc:spChg chg="add mod">
          <ac:chgData name="Aubrey Olsen" userId="408c3e31-be18-4626-a9af-ec1f5bfcad06" providerId="ADAL" clId="{505B62CA-3156-4240-85CD-ADD1A354AD8D}" dt="2025-08-07T15:35:18.577" v="726" actId="1076"/>
          <ac:spMkLst>
            <pc:docMk/>
            <pc:sldMk cId="685403534" sldId="2076137505"/>
            <ac:spMk id="10" creationId="{BA45EAB8-259F-9486-7E88-3E5064554E05}"/>
          </ac:spMkLst>
        </pc:spChg>
        <pc:spChg chg="add mod">
          <ac:chgData name="Aubrey Olsen" userId="408c3e31-be18-4626-a9af-ec1f5bfcad06" providerId="ADAL" clId="{505B62CA-3156-4240-85CD-ADD1A354AD8D}" dt="2025-08-07T15:40:58.882" v="1346" actId="20577"/>
          <ac:spMkLst>
            <pc:docMk/>
            <pc:sldMk cId="685403534" sldId="2076137505"/>
            <ac:spMk id="11" creationId="{79C2D384-CBE4-5336-E128-D8E3A28CB40F}"/>
          </ac:spMkLst>
        </pc:spChg>
      </pc:sldChg>
      <pc:sldChg chg="addSp delSp modSp add del mod ord">
        <pc:chgData name="Aubrey Olsen" userId="408c3e31-be18-4626-a9af-ec1f5bfcad06" providerId="ADAL" clId="{505B62CA-3156-4240-85CD-ADD1A354AD8D}" dt="2025-08-07T15:33:06.323" v="680" actId="47"/>
        <pc:sldMkLst>
          <pc:docMk/>
          <pc:sldMk cId="1430744982" sldId="2076137505"/>
        </pc:sldMkLst>
      </pc:sldChg>
      <pc:sldChg chg="addSp delSp modSp add mod">
        <pc:chgData name="Aubrey Olsen" userId="408c3e31-be18-4626-a9af-ec1f5bfcad06" providerId="ADAL" clId="{505B62CA-3156-4240-85CD-ADD1A354AD8D}" dt="2025-08-07T20:48:19.290" v="1888"/>
        <pc:sldMkLst>
          <pc:docMk/>
          <pc:sldMk cId="753350301" sldId="2076137506"/>
        </pc:sldMkLst>
        <pc:spChg chg="mod">
          <ac:chgData name="Aubrey Olsen" userId="408c3e31-be18-4626-a9af-ec1f5bfcad06" providerId="ADAL" clId="{505B62CA-3156-4240-85CD-ADD1A354AD8D}" dt="2025-08-07T15:59:34.160" v="1407" actId="207"/>
          <ac:spMkLst>
            <pc:docMk/>
            <pc:sldMk cId="753350301" sldId="2076137506"/>
            <ac:spMk id="3" creationId="{771B26C1-D72C-06E6-7BB7-5D4533260399}"/>
          </ac:spMkLst>
        </pc:spChg>
        <pc:spChg chg="mod">
          <ac:chgData name="Aubrey Olsen" userId="408c3e31-be18-4626-a9af-ec1f5bfcad06" providerId="ADAL" clId="{505B62CA-3156-4240-85CD-ADD1A354AD8D}" dt="2025-08-07T16:00:27.399" v="1417" actId="20577"/>
          <ac:spMkLst>
            <pc:docMk/>
            <pc:sldMk cId="753350301" sldId="2076137506"/>
            <ac:spMk id="7" creationId="{49890504-F81F-38CF-AD02-5D6F0D68DEED}"/>
          </ac:spMkLst>
        </pc:spChg>
        <pc:spChg chg="add mod">
          <ac:chgData name="Aubrey Olsen" userId="408c3e31-be18-4626-a9af-ec1f5bfcad06" providerId="ADAL" clId="{505B62CA-3156-4240-85CD-ADD1A354AD8D}" dt="2025-08-07T20:48:19.290" v="1888"/>
          <ac:spMkLst>
            <pc:docMk/>
            <pc:sldMk cId="753350301" sldId="2076137506"/>
            <ac:spMk id="8" creationId="{3A5F4BFB-6465-6D31-0FEE-DD3C719EA20C}"/>
          </ac:spMkLst>
        </pc:spChg>
        <pc:spChg chg="mod">
          <ac:chgData name="Aubrey Olsen" userId="408c3e31-be18-4626-a9af-ec1f5bfcad06" providerId="ADAL" clId="{505B62CA-3156-4240-85CD-ADD1A354AD8D}" dt="2025-08-07T15:58:36.943" v="1397" actId="207"/>
          <ac:spMkLst>
            <pc:docMk/>
            <pc:sldMk cId="753350301" sldId="2076137506"/>
            <ac:spMk id="10" creationId="{171E20C6-870C-36C2-1C19-1D5F7A54777F}"/>
          </ac:spMkLst>
        </pc:spChg>
        <pc:spChg chg="mod">
          <ac:chgData name="Aubrey Olsen" userId="408c3e31-be18-4626-a9af-ec1f5bfcad06" providerId="ADAL" clId="{505B62CA-3156-4240-85CD-ADD1A354AD8D}" dt="2025-08-07T15:58:55.941" v="1400" actId="1076"/>
          <ac:spMkLst>
            <pc:docMk/>
            <pc:sldMk cId="753350301" sldId="2076137506"/>
            <ac:spMk id="12" creationId="{20E4E401-6412-07B6-2E05-2B17C2B2B6FE}"/>
          </ac:spMkLst>
        </pc:spChg>
        <pc:spChg chg="mod">
          <ac:chgData name="Aubrey Olsen" userId="408c3e31-be18-4626-a9af-ec1f5bfcad06" providerId="ADAL" clId="{505B62CA-3156-4240-85CD-ADD1A354AD8D}" dt="2025-08-07T15:59:46.502" v="1408" actId="20577"/>
          <ac:spMkLst>
            <pc:docMk/>
            <pc:sldMk cId="753350301" sldId="2076137506"/>
            <ac:spMk id="14" creationId="{70601BC6-97BE-1E00-59C8-1D67F1DFC692}"/>
          </ac:spMkLst>
        </pc:spChg>
        <pc:spChg chg="mod">
          <ac:chgData name="Aubrey Olsen" userId="408c3e31-be18-4626-a9af-ec1f5bfcad06" providerId="ADAL" clId="{505B62CA-3156-4240-85CD-ADD1A354AD8D}" dt="2025-08-07T15:59:48.942" v="1409" actId="20577"/>
          <ac:spMkLst>
            <pc:docMk/>
            <pc:sldMk cId="753350301" sldId="2076137506"/>
            <ac:spMk id="15" creationId="{5045C8D8-2599-D653-2244-E106899167E8}"/>
          </ac:spMkLst>
        </pc:spChg>
        <pc:grpChg chg="mod">
          <ac:chgData name="Aubrey Olsen" userId="408c3e31-be18-4626-a9af-ec1f5bfcad06" providerId="ADAL" clId="{505B62CA-3156-4240-85CD-ADD1A354AD8D}" dt="2025-08-07T15:58:11.237" v="1393" actId="1076"/>
          <ac:grpSpMkLst>
            <pc:docMk/>
            <pc:sldMk cId="753350301" sldId="2076137506"/>
            <ac:grpSpMk id="16" creationId="{8FA2BAD6-05B7-7B90-B267-18EC0E75104D}"/>
          </ac:grpSpMkLst>
        </pc:grpChg>
        <pc:picChg chg="mod">
          <ac:chgData name="Aubrey Olsen" userId="408c3e31-be18-4626-a9af-ec1f5bfcad06" providerId="ADAL" clId="{505B62CA-3156-4240-85CD-ADD1A354AD8D}" dt="2025-08-07T15:57:38.718" v="1388" actId="14826"/>
          <ac:picMkLst>
            <pc:docMk/>
            <pc:sldMk cId="753350301" sldId="2076137506"/>
            <ac:picMk id="4" creationId="{50BC7F7E-AC4C-0178-D745-FDF47E226068}"/>
          </ac:picMkLst>
        </pc:picChg>
        <pc:picChg chg="mod">
          <ac:chgData name="Aubrey Olsen" userId="408c3e31-be18-4626-a9af-ec1f5bfcad06" providerId="ADAL" clId="{505B62CA-3156-4240-85CD-ADD1A354AD8D}" dt="2025-08-07T16:00:57.626" v="1418" actId="14826"/>
          <ac:picMkLst>
            <pc:docMk/>
            <pc:sldMk cId="753350301" sldId="2076137506"/>
            <ac:picMk id="6" creationId="{59E26E1A-73AF-65D6-8FF7-0B1D42FCD2B1}"/>
          </ac:picMkLst>
        </pc:picChg>
      </pc:sldChg>
      <pc:sldChg chg="add del">
        <pc:chgData name="Aubrey Olsen" userId="408c3e31-be18-4626-a9af-ec1f5bfcad06" providerId="ADAL" clId="{505B62CA-3156-4240-85CD-ADD1A354AD8D}" dt="2025-08-07T15:43:47.215" v="1375" actId="47"/>
        <pc:sldMkLst>
          <pc:docMk/>
          <pc:sldMk cId="4187061611" sldId="2076137506"/>
        </pc:sldMkLst>
      </pc:sldChg>
      <pc:sldChg chg="addSp delSp modSp add mod">
        <pc:chgData name="Aubrey Olsen" userId="408c3e31-be18-4626-a9af-ec1f5bfcad06" providerId="ADAL" clId="{505B62CA-3156-4240-85CD-ADD1A354AD8D}" dt="2025-08-07T20:48:12.952" v="1887"/>
        <pc:sldMkLst>
          <pc:docMk/>
          <pc:sldMk cId="370247788" sldId="2076137507"/>
        </pc:sldMkLst>
        <pc:spChg chg="mod">
          <ac:chgData name="Aubrey Olsen" userId="408c3e31-be18-4626-a9af-ec1f5bfcad06" providerId="ADAL" clId="{505B62CA-3156-4240-85CD-ADD1A354AD8D}" dt="2025-08-07T16:13:52.085" v="1751" actId="1076"/>
          <ac:spMkLst>
            <pc:docMk/>
            <pc:sldMk cId="370247788" sldId="2076137507"/>
            <ac:spMk id="3" creationId="{81A56828-E557-1353-778B-6D02809DBBE9}"/>
          </ac:spMkLst>
        </pc:spChg>
        <pc:spChg chg="mod">
          <ac:chgData name="Aubrey Olsen" userId="408c3e31-be18-4626-a9af-ec1f5bfcad06" providerId="ADAL" clId="{505B62CA-3156-4240-85CD-ADD1A354AD8D}" dt="2025-08-07T20:19:06.844" v="1797" actId="20577"/>
          <ac:spMkLst>
            <pc:docMk/>
            <pc:sldMk cId="370247788" sldId="2076137507"/>
            <ac:spMk id="7" creationId="{B91948C7-7B78-2968-E62F-3300C807AD05}"/>
          </ac:spMkLst>
        </pc:spChg>
        <pc:spChg chg="add mod">
          <ac:chgData name="Aubrey Olsen" userId="408c3e31-be18-4626-a9af-ec1f5bfcad06" providerId="ADAL" clId="{505B62CA-3156-4240-85CD-ADD1A354AD8D}" dt="2025-08-07T16:14:35.821" v="1760" actId="20577"/>
          <ac:spMkLst>
            <pc:docMk/>
            <pc:sldMk cId="370247788" sldId="2076137507"/>
            <ac:spMk id="8" creationId="{0C33A256-B997-BAC3-6A44-9C1B9F65345C}"/>
          </ac:spMkLst>
        </pc:spChg>
        <pc:spChg chg="add mod">
          <ac:chgData name="Aubrey Olsen" userId="408c3e31-be18-4626-a9af-ec1f5bfcad06" providerId="ADAL" clId="{505B62CA-3156-4240-85CD-ADD1A354AD8D}" dt="2025-08-07T16:14:32.917" v="1759" actId="1076"/>
          <ac:spMkLst>
            <pc:docMk/>
            <pc:sldMk cId="370247788" sldId="2076137507"/>
            <ac:spMk id="9" creationId="{723E0509-ED98-1BE3-06EA-8FFA55D75BA2}"/>
          </ac:spMkLst>
        </pc:spChg>
        <pc:spChg chg="mod">
          <ac:chgData name="Aubrey Olsen" userId="408c3e31-be18-4626-a9af-ec1f5bfcad06" providerId="ADAL" clId="{505B62CA-3156-4240-85CD-ADD1A354AD8D}" dt="2025-08-07T16:14:01.957" v="1753" actId="1076"/>
          <ac:spMkLst>
            <pc:docMk/>
            <pc:sldMk cId="370247788" sldId="2076137507"/>
            <ac:spMk id="10" creationId="{0AB4831D-7936-4009-A1C6-4550D6369081}"/>
          </ac:spMkLst>
        </pc:spChg>
        <pc:spChg chg="add mod">
          <ac:chgData name="Aubrey Olsen" userId="408c3e31-be18-4626-a9af-ec1f5bfcad06" providerId="ADAL" clId="{505B62CA-3156-4240-85CD-ADD1A354AD8D}" dt="2025-08-07T20:48:12.952" v="1887"/>
          <ac:spMkLst>
            <pc:docMk/>
            <pc:sldMk cId="370247788" sldId="2076137507"/>
            <ac:spMk id="11" creationId="{1AB4F266-495B-09BB-6A7C-A2719CCEB87D}"/>
          </ac:spMkLst>
        </pc:spChg>
        <pc:spChg chg="mod">
          <ac:chgData name="Aubrey Olsen" userId="408c3e31-be18-4626-a9af-ec1f5bfcad06" providerId="ADAL" clId="{505B62CA-3156-4240-85CD-ADD1A354AD8D}" dt="2025-08-07T16:13:55.954" v="1752" actId="1076"/>
          <ac:spMkLst>
            <pc:docMk/>
            <pc:sldMk cId="370247788" sldId="2076137507"/>
            <ac:spMk id="12" creationId="{C014ED6D-3589-01A6-7D8E-B010A362339F}"/>
          </ac:spMkLst>
        </pc:spChg>
        <pc:spChg chg="mod">
          <ac:chgData name="Aubrey Olsen" userId="408c3e31-be18-4626-a9af-ec1f5bfcad06" providerId="ADAL" clId="{505B62CA-3156-4240-85CD-ADD1A354AD8D}" dt="2025-08-07T16:14:09.565" v="1754" actId="1076"/>
          <ac:spMkLst>
            <pc:docMk/>
            <pc:sldMk cId="370247788" sldId="2076137507"/>
            <ac:spMk id="14" creationId="{EEC2DB70-D063-5159-AD63-5E7427368141}"/>
          </ac:spMkLst>
        </pc:spChg>
        <pc:spChg chg="add del mod">
          <ac:chgData name="Aubrey Olsen" userId="408c3e31-be18-4626-a9af-ec1f5bfcad06" providerId="ADAL" clId="{505B62CA-3156-4240-85CD-ADD1A354AD8D}" dt="2025-08-07T16:14:17.830" v="1755" actId="1076"/>
          <ac:spMkLst>
            <pc:docMk/>
            <pc:sldMk cId="370247788" sldId="2076137507"/>
            <ac:spMk id="15" creationId="{18579C8E-8ADB-9F18-6BC9-DDED0158DE55}"/>
          </ac:spMkLst>
        </pc:spChg>
        <pc:grpChg chg="mod">
          <ac:chgData name="Aubrey Olsen" userId="408c3e31-be18-4626-a9af-ec1f5bfcad06" providerId="ADAL" clId="{505B62CA-3156-4240-85CD-ADD1A354AD8D}" dt="2025-08-07T16:12:14.046" v="1726" actId="1076"/>
          <ac:grpSpMkLst>
            <pc:docMk/>
            <pc:sldMk cId="370247788" sldId="2076137507"/>
            <ac:grpSpMk id="16" creationId="{88B7A479-6E81-6B2F-CAF9-46B4D3BEA323}"/>
          </ac:grpSpMkLst>
        </pc:grpChg>
        <pc:picChg chg="mod">
          <ac:chgData name="Aubrey Olsen" userId="408c3e31-be18-4626-a9af-ec1f5bfcad06" providerId="ADAL" clId="{505B62CA-3156-4240-85CD-ADD1A354AD8D}" dt="2025-08-07T16:01:40.263" v="1420" actId="14826"/>
          <ac:picMkLst>
            <pc:docMk/>
            <pc:sldMk cId="370247788" sldId="2076137507"/>
            <ac:picMk id="4" creationId="{5900BB10-CBF1-67D6-C216-7EDC28CA1729}"/>
          </ac:picMkLst>
        </pc:picChg>
        <pc:picChg chg="mod">
          <ac:chgData name="Aubrey Olsen" userId="408c3e31-be18-4626-a9af-ec1f5bfcad06" providerId="ADAL" clId="{505B62CA-3156-4240-85CD-ADD1A354AD8D}" dt="2025-08-07T16:15:31.836" v="1761" actId="14826"/>
          <ac:picMkLst>
            <pc:docMk/>
            <pc:sldMk cId="370247788" sldId="2076137507"/>
            <ac:picMk id="6" creationId="{8DA8AF35-B8B7-018E-D0E1-D42E7DD9C8AF}"/>
          </ac:picMkLst>
        </pc:picChg>
      </pc:sldChg>
      <pc:sldChg chg="addSp delSp modSp add mod">
        <pc:chgData name="Aubrey Olsen" userId="408c3e31-be18-4626-a9af-ec1f5bfcad06" providerId="ADAL" clId="{505B62CA-3156-4240-85CD-ADD1A354AD8D}" dt="2025-08-07T20:48:06.400" v="1885" actId="478"/>
        <pc:sldMkLst>
          <pc:docMk/>
          <pc:sldMk cId="3161917276" sldId="2076137508"/>
        </pc:sldMkLst>
        <pc:spChg chg="mod">
          <ac:chgData name="Aubrey Olsen" userId="408c3e31-be18-4626-a9af-ec1f5bfcad06" providerId="ADAL" clId="{505B62CA-3156-4240-85CD-ADD1A354AD8D}" dt="2025-08-07T20:25:50.036" v="1810" actId="1076"/>
          <ac:spMkLst>
            <pc:docMk/>
            <pc:sldMk cId="3161917276" sldId="2076137508"/>
            <ac:spMk id="3" creationId="{D4391652-A73C-CEB0-4514-C80577545AB6}"/>
          </ac:spMkLst>
        </pc:spChg>
        <pc:spChg chg="mod">
          <ac:chgData name="Aubrey Olsen" userId="408c3e31-be18-4626-a9af-ec1f5bfcad06" providerId="ADAL" clId="{505B62CA-3156-4240-85CD-ADD1A354AD8D}" dt="2025-08-07T20:27:28.147" v="1828" actId="1076"/>
          <ac:spMkLst>
            <pc:docMk/>
            <pc:sldMk cId="3161917276" sldId="2076137508"/>
            <ac:spMk id="7" creationId="{14096CE7-AFBB-1592-03B8-0BDB855C770E}"/>
          </ac:spMkLst>
        </pc:spChg>
        <pc:spChg chg="mod">
          <ac:chgData name="Aubrey Olsen" userId="408c3e31-be18-4626-a9af-ec1f5bfcad06" providerId="ADAL" clId="{505B62CA-3156-4240-85CD-ADD1A354AD8D}" dt="2025-08-07T20:26:24.876" v="1813" actId="1076"/>
          <ac:spMkLst>
            <pc:docMk/>
            <pc:sldMk cId="3161917276" sldId="2076137508"/>
            <ac:spMk id="10" creationId="{36CEDA53-2471-F697-2022-CDF00624C14A}"/>
          </ac:spMkLst>
        </pc:spChg>
        <pc:spChg chg="mod">
          <ac:chgData name="Aubrey Olsen" userId="408c3e31-be18-4626-a9af-ec1f5bfcad06" providerId="ADAL" clId="{505B62CA-3156-4240-85CD-ADD1A354AD8D}" dt="2025-08-07T20:25:28.159" v="1807" actId="207"/>
          <ac:spMkLst>
            <pc:docMk/>
            <pc:sldMk cId="3161917276" sldId="2076137508"/>
            <ac:spMk id="12" creationId="{A02F7A1B-E075-5EE4-21CA-8ED6E348BABA}"/>
          </ac:spMkLst>
        </pc:spChg>
        <pc:spChg chg="add del mod">
          <ac:chgData name="Aubrey Olsen" userId="408c3e31-be18-4626-a9af-ec1f5bfcad06" providerId="ADAL" clId="{505B62CA-3156-4240-85CD-ADD1A354AD8D}" dt="2025-08-07T20:48:06.400" v="1885" actId="478"/>
          <ac:spMkLst>
            <pc:docMk/>
            <pc:sldMk cId="3161917276" sldId="2076137508"/>
            <ac:spMk id="13" creationId="{15EECD30-A856-63E6-22F3-C2A7C25141D0}"/>
          </ac:spMkLst>
        </pc:spChg>
        <pc:spChg chg="mod">
          <ac:chgData name="Aubrey Olsen" userId="408c3e31-be18-4626-a9af-ec1f5bfcad06" providerId="ADAL" clId="{505B62CA-3156-4240-85CD-ADD1A354AD8D}" dt="2025-08-07T20:26:08.474" v="1811" actId="1076"/>
          <ac:spMkLst>
            <pc:docMk/>
            <pc:sldMk cId="3161917276" sldId="2076137508"/>
            <ac:spMk id="14" creationId="{A235B4CA-2995-3895-4291-F1B2336ECDDB}"/>
          </ac:spMkLst>
        </pc:spChg>
        <pc:spChg chg="mod">
          <ac:chgData name="Aubrey Olsen" userId="408c3e31-be18-4626-a9af-ec1f5bfcad06" providerId="ADAL" clId="{505B62CA-3156-4240-85CD-ADD1A354AD8D}" dt="2025-08-07T20:27:07.824" v="1824" actId="1076"/>
          <ac:spMkLst>
            <pc:docMk/>
            <pc:sldMk cId="3161917276" sldId="2076137508"/>
            <ac:spMk id="15" creationId="{0B97E0C8-020F-1982-47A8-61F90B5E6F87}"/>
          </ac:spMkLst>
        </pc:spChg>
        <pc:picChg chg="mod">
          <ac:chgData name="Aubrey Olsen" userId="408c3e31-be18-4626-a9af-ec1f5bfcad06" providerId="ADAL" clId="{505B62CA-3156-4240-85CD-ADD1A354AD8D}" dt="2025-08-07T19:52:58.130" v="1763" actId="14826"/>
          <ac:picMkLst>
            <pc:docMk/>
            <pc:sldMk cId="3161917276" sldId="2076137508"/>
            <ac:picMk id="4" creationId="{E5007AEB-F519-46CC-5A93-0EC6964BFE5A}"/>
          </ac:picMkLst>
        </pc:picChg>
        <pc:picChg chg="mod">
          <ac:chgData name="Aubrey Olsen" userId="408c3e31-be18-4626-a9af-ec1f5bfcad06" providerId="ADAL" clId="{505B62CA-3156-4240-85CD-ADD1A354AD8D}" dt="2025-08-07T19:53:14.391" v="1764" actId="14826"/>
          <ac:picMkLst>
            <pc:docMk/>
            <pc:sldMk cId="3161917276" sldId="2076137508"/>
            <ac:picMk id="6" creationId="{8D7B2959-2BA6-8114-2FD7-EB9301BAD090}"/>
          </ac:picMkLst>
        </pc:picChg>
      </pc:sldChg>
      <pc:sldChg chg="addSp delSp modSp add mod">
        <pc:chgData name="Aubrey Olsen" userId="408c3e31-be18-4626-a9af-ec1f5bfcad06" providerId="ADAL" clId="{505B62CA-3156-4240-85CD-ADD1A354AD8D}" dt="2025-08-07T20:48:10.662" v="1886"/>
        <pc:sldMkLst>
          <pc:docMk/>
          <pc:sldMk cId="1965646344" sldId="2076137509"/>
        </pc:sldMkLst>
        <pc:spChg chg="mod">
          <ac:chgData name="Aubrey Olsen" userId="408c3e31-be18-4626-a9af-ec1f5bfcad06" providerId="ADAL" clId="{505B62CA-3156-4240-85CD-ADD1A354AD8D}" dt="2025-08-07T20:27:48.130" v="1832" actId="207"/>
          <ac:spMkLst>
            <pc:docMk/>
            <pc:sldMk cId="1965646344" sldId="2076137509"/>
            <ac:spMk id="3" creationId="{ED5D9673-713C-A4A4-F9C6-3214C74E22DB}"/>
          </ac:spMkLst>
        </pc:spChg>
        <pc:spChg chg="mod">
          <ac:chgData name="Aubrey Olsen" userId="408c3e31-be18-4626-a9af-ec1f5bfcad06" providerId="ADAL" clId="{505B62CA-3156-4240-85CD-ADD1A354AD8D}" dt="2025-08-07T20:29:37.205" v="1871" actId="1076"/>
          <ac:spMkLst>
            <pc:docMk/>
            <pc:sldMk cId="1965646344" sldId="2076137509"/>
            <ac:spMk id="7" creationId="{A6FDCA20-B972-F055-7AAD-04D379D3371C}"/>
          </ac:spMkLst>
        </pc:spChg>
        <pc:spChg chg="mod">
          <ac:chgData name="Aubrey Olsen" userId="408c3e31-be18-4626-a9af-ec1f5bfcad06" providerId="ADAL" clId="{505B62CA-3156-4240-85CD-ADD1A354AD8D}" dt="2025-08-07T20:28:22.895" v="1847" actId="207"/>
          <ac:spMkLst>
            <pc:docMk/>
            <pc:sldMk cId="1965646344" sldId="2076137509"/>
            <ac:spMk id="10" creationId="{A8C57AEA-E459-7771-58F4-2B7A4B79FE4E}"/>
          </ac:spMkLst>
        </pc:spChg>
        <pc:spChg chg="mod">
          <ac:chgData name="Aubrey Olsen" userId="408c3e31-be18-4626-a9af-ec1f5bfcad06" providerId="ADAL" clId="{505B62CA-3156-4240-85CD-ADD1A354AD8D}" dt="2025-08-07T20:28:02.613" v="1841" actId="1035"/>
          <ac:spMkLst>
            <pc:docMk/>
            <pc:sldMk cId="1965646344" sldId="2076137509"/>
            <ac:spMk id="12" creationId="{B8C79ABF-0198-4A64-D19C-41D09D6050D3}"/>
          </ac:spMkLst>
        </pc:spChg>
        <pc:spChg chg="add mod">
          <ac:chgData name="Aubrey Olsen" userId="408c3e31-be18-4626-a9af-ec1f5bfcad06" providerId="ADAL" clId="{505B62CA-3156-4240-85CD-ADD1A354AD8D}" dt="2025-08-07T20:48:10.662" v="1886"/>
          <ac:spMkLst>
            <pc:docMk/>
            <pc:sldMk cId="1965646344" sldId="2076137509"/>
            <ac:spMk id="13" creationId="{F51E1B52-8DD2-28F7-78F5-FF20B0CA7C0F}"/>
          </ac:spMkLst>
        </pc:spChg>
        <pc:spChg chg="mod">
          <ac:chgData name="Aubrey Olsen" userId="408c3e31-be18-4626-a9af-ec1f5bfcad06" providerId="ADAL" clId="{505B62CA-3156-4240-85CD-ADD1A354AD8D}" dt="2025-08-07T20:28:38.088" v="1848" actId="1076"/>
          <ac:spMkLst>
            <pc:docMk/>
            <pc:sldMk cId="1965646344" sldId="2076137509"/>
            <ac:spMk id="14" creationId="{5A787EA1-BB63-86F8-A1D1-A0F3343D7B78}"/>
          </ac:spMkLst>
        </pc:spChg>
        <pc:spChg chg="mod">
          <ac:chgData name="Aubrey Olsen" userId="408c3e31-be18-4626-a9af-ec1f5bfcad06" providerId="ADAL" clId="{505B62CA-3156-4240-85CD-ADD1A354AD8D}" dt="2025-08-07T20:29:10.906" v="1869" actId="1076"/>
          <ac:spMkLst>
            <pc:docMk/>
            <pc:sldMk cId="1965646344" sldId="2076137509"/>
            <ac:spMk id="15" creationId="{BBCD212D-6285-8B0C-A9AE-B9ABDB1C6AD5}"/>
          </ac:spMkLst>
        </pc:spChg>
        <pc:picChg chg="mod">
          <ac:chgData name="Aubrey Olsen" userId="408c3e31-be18-4626-a9af-ec1f5bfcad06" providerId="ADAL" clId="{505B62CA-3156-4240-85CD-ADD1A354AD8D}" dt="2025-08-07T19:54:15.587" v="1792" actId="14826"/>
          <ac:picMkLst>
            <pc:docMk/>
            <pc:sldMk cId="1965646344" sldId="2076137509"/>
            <ac:picMk id="4" creationId="{C545F4BE-E9B4-14FA-B309-BFBF055FBC11}"/>
          </ac:picMkLst>
        </pc:picChg>
        <pc:picChg chg="mod">
          <ac:chgData name="Aubrey Olsen" userId="408c3e31-be18-4626-a9af-ec1f5bfcad06" providerId="ADAL" clId="{505B62CA-3156-4240-85CD-ADD1A354AD8D}" dt="2025-08-07T19:54:03.716" v="1791" actId="14826"/>
          <ac:picMkLst>
            <pc:docMk/>
            <pc:sldMk cId="1965646344" sldId="2076137509"/>
            <ac:picMk id="6" creationId="{F08B9240-EB93-4C65-7E4F-5FD3012F4F3E}"/>
          </ac:picMkLst>
        </pc:picChg>
      </pc:sldChg>
    </pc:docChg>
  </pc:docChgLst>
</pc:chgInfo>
</file>

<file path=ppt/comments/modernComment_7BBF57F7_E49FF469.xml><?xml version="1.0" encoding="utf-8"?>
<p188:cmLst xmlns:a="http://schemas.openxmlformats.org/drawingml/2006/main" xmlns:r="http://schemas.openxmlformats.org/officeDocument/2006/relationships" xmlns:p188="http://schemas.microsoft.com/office/powerpoint/2018/8/main">
  <p188:cm id="{4171401C-6B4F-488B-A2E3-83361E6EFD62}" authorId="{D665B127-2606-D94D-0DEC-A82020509815}" status="resolved" created="2024-08-26T18:56:57.115" complete="100000">
    <ac:deMkLst xmlns:ac="http://schemas.microsoft.com/office/drawing/2013/main/command">
      <pc:docMk xmlns:pc="http://schemas.microsoft.com/office/powerpoint/2013/main/command"/>
      <pc:sldMk xmlns:pc="http://schemas.microsoft.com/office/powerpoint/2013/main/command" cId="3835688041" sldId="2076137463"/>
      <ac:spMk id="13" creationId="{3DC7637B-1B1E-8A4D-DC63-3F91B43D372E}"/>
    </ac:deMkLst>
    <p188:replyLst>
      <p188:reply id="{FB8C666E-1B79-47F7-9150-50E2E87955BB}" authorId="{043C02FF-C086-76F6-9BC1-965B71DD5E12}" created="2024-08-26T19:49:45.318">
        <p188:txBody>
          <a:bodyPr/>
          <a:lstStyle/>
          <a:p>
            <a:r>
              <a:rPr lang="en-US"/>
              <a:t>Since most of our content is built off of these templates, I think that's the point. If you don't like what's already there, you can swap for something more in line with your own brand. </a:t>
            </a:r>
          </a:p>
        </p188:txBody>
      </p188:reply>
    </p188:replyLst>
    <p188:txBody>
      <a:bodyPr/>
      <a:lstStyle/>
      <a:p>
        <a:r>
          <a:rPr lang="en-US"/>
          <a:t>Don't love the terminology 'swappable image' as we don't use it elsewhere. (outside of the prior draft of this) 
Perhaps just - 'Replace background image' or 'Replace image' </a:t>
        </a:r>
      </a:p>
    </p188:txBody>
  </p188:cm>
</p188:cmLst>
</file>

<file path=ppt/comments/modernComment_7BBF5800_5C82B839.xml><?xml version="1.0" encoding="utf-8"?>
<p188:cmLst xmlns:a="http://schemas.openxmlformats.org/drawingml/2006/main" xmlns:r="http://schemas.openxmlformats.org/officeDocument/2006/relationships" xmlns:p188="http://schemas.microsoft.com/office/powerpoint/2018/8/main">
  <p188:cm id="{BAAB6548-23EE-4507-8EBF-798C6ECDFBD3}" authorId="{D665B127-2606-D94D-0DEC-A82020509815}" status="resolved" created="2024-08-26T18:57:42.335" complete="100000">
    <pc:sldMkLst xmlns:pc="http://schemas.microsoft.com/office/powerpoint/2013/main/command">
      <pc:docMk/>
      <pc:sldMk cId="1552070713" sldId="2076137472"/>
    </pc:sldMkLst>
    <p188:txBody>
      <a:bodyPr/>
      <a:lstStyle/>
      <a:p>
        <a:r>
          <a:rPr lang="en-US"/>
          <a:t>Replace Background Image (full template) </a:t>
        </a:r>
      </a:p>
    </p188:txBody>
    <p188:extLst>
      <p:ext xmlns:p="http://schemas.openxmlformats.org/presentationml/2006/main" uri="{57CB4572-C831-44C2-8A1C-0ADB6CCDFE69}">
        <p223:reactions xmlns:p223="http://schemas.microsoft.com/office/powerpoint/2022/03/main">
          <p223:rxn type="👍">
            <p223:instance time="2024-08-26T19:46:26.063" authorId="{043C02FF-C086-76F6-9BC1-965B71DD5E12}"/>
          </p223:rxn>
        </p223:reactions>
      </p:ext>
    </p188:extLst>
  </p188:cm>
</p188:cmLst>
</file>

<file path=ppt/comments/modernComment_7BBF580E_D838C609.xml><?xml version="1.0" encoding="utf-8"?>
<p188:cmLst xmlns:a="http://schemas.openxmlformats.org/drawingml/2006/main" xmlns:r="http://schemas.openxmlformats.org/officeDocument/2006/relationships" xmlns:p188="http://schemas.microsoft.com/office/powerpoint/2018/8/main">
  <p188:cm id="{C8DCB589-66AC-4070-ACE3-6AC11DA7E5B5}" authorId="{D665B127-2606-D94D-0DEC-A82020509815}" status="resolved" created="2024-08-26T18:58:22.419" complete="100000">
    <pc:sldMkLst xmlns:pc="http://schemas.microsoft.com/office/powerpoint/2013/main/command">
      <pc:docMk/>
      <pc:sldMk cId="3627599369" sldId="2076137486"/>
    </pc:sldMkLst>
    <p188:replyLst>
      <p188:reply id="{0187D3ED-FD5B-4D25-871E-A8F4913FE5C2}" authorId="{043C02FF-C086-76F6-9BC1-965B71DD5E12}" created="2024-08-26T19:35:20.831">
        <p188:txBody>
          <a:bodyPr/>
          <a:lstStyle/>
          <a:p>
            <a:r>
              <a:rPr lang="en-US"/>
              <a:t>No it's just the brand user logo. They look black here but they aren't in the system. </a:t>
            </a:r>
          </a:p>
        </p188:txBody>
      </p188:reply>
      <p188:reply id="{EEEE60BF-CF60-4DDE-B796-57868D4BB9EA}" authorId="{043C02FF-C086-76F6-9BC1-965B71DD5E12}" created="2024-08-26T19:37:30.305">
        <p188:txBody>
          <a:bodyPr/>
          <a:lstStyle/>
          <a:p>
            <a:r>
              <a:rPr lang="en-US"/>
              <a:t>I think it's because I was using our production org to grab screenshots and that's what's setup in our user for whatever reason...</a:t>
            </a:r>
          </a:p>
        </p188:txBody>
      </p188:reply>
    </p188:replyLst>
    <p188:txBody>
      <a:bodyPr/>
      <a:lstStyle/>
      <a:p>
        <a:r>
          <a:rPr lang="en-US"/>
          <a:t>We still have a black and white image toggle for the envelope logo on these, right? Probably worth including.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7AF61A-0D40-D44A-9C00-6554E21CBC7D}" type="datetimeFigureOut">
              <a:rPr lang="en-US" smtClean="0"/>
              <a:t>8/11/2025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4AFAC6-DEA9-E94A-A956-F0E3CBB9625E}" type="slidenum">
              <a:rPr lang="en-US" smtClean="0"/>
              <a:t>‹#›</a:t>
            </a:fld>
            <a:endParaRPr lang="en-US"/>
          </a:p>
        </p:txBody>
      </p:sp>
    </p:spTree>
    <p:extLst>
      <p:ext uri="{BB962C8B-B14F-4D97-AF65-F5344CB8AC3E}">
        <p14:creationId xmlns:p14="http://schemas.microsoft.com/office/powerpoint/2010/main" val="370976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a:t>
            </a:fld>
            <a:endParaRPr lang="en-US"/>
          </a:p>
        </p:txBody>
      </p:sp>
    </p:spTree>
    <p:extLst>
      <p:ext uri="{BB962C8B-B14F-4D97-AF65-F5344CB8AC3E}">
        <p14:creationId xmlns:p14="http://schemas.microsoft.com/office/powerpoint/2010/main" val="2327732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12</a:t>
            </a:fld>
            <a:endParaRPr lang="en-US"/>
          </a:p>
        </p:txBody>
      </p:sp>
    </p:spTree>
    <p:extLst>
      <p:ext uri="{BB962C8B-B14F-4D97-AF65-F5344CB8AC3E}">
        <p14:creationId xmlns:p14="http://schemas.microsoft.com/office/powerpoint/2010/main" val="2537364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13</a:t>
            </a:fld>
            <a:endParaRPr lang="en-US"/>
          </a:p>
        </p:txBody>
      </p:sp>
    </p:spTree>
    <p:extLst>
      <p:ext uri="{BB962C8B-B14F-4D97-AF65-F5344CB8AC3E}">
        <p14:creationId xmlns:p14="http://schemas.microsoft.com/office/powerpoint/2010/main" val="1313529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14</a:t>
            </a:fld>
            <a:endParaRPr lang="en-US"/>
          </a:p>
        </p:txBody>
      </p:sp>
    </p:spTree>
    <p:extLst>
      <p:ext uri="{BB962C8B-B14F-4D97-AF65-F5344CB8AC3E}">
        <p14:creationId xmlns:p14="http://schemas.microsoft.com/office/powerpoint/2010/main" val="32921231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16</a:t>
            </a:fld>
            <a:endParaRPr lang="en-US"/>
          </a:p>
        </p:txBody>
      </p:sp>
    </p:spTree>
    <p:extLst>
      <p:ext uri="{BB962C8B-B14F-4D97-AF65-F5344CB8AC3E}">
        <p14:creationId xmlns:p14="http://schemas.microsoft.com/office/powerpoint/2010/main" val="25726203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B352E6-42A7-CC9D-F43A-5E7F021480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B62072-806B-788B-05F8-11EEFD5D9A7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CD5526-6A82-E273-BAA0-819FB8B729C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F1A3D72-C623-9860-4765-A0928374FDA1}"/>
              </a:ext>
            </a:extLst>
          </p:cNvPr>
          <p:cNvSpPr>
            <a:spLocks noGrp="1"/>
          </p:cNvSpPr>
          <p:nvPr>
            <p:ph type="sldNum" sz="quarter" idx="5"/>
          </p:nvPr>
        </p:nvSpPr>
        <p:spPr/>
        <p:txBody>
          <a:bodyPr/>
          <a:lstStyle/>
          <a:p>
            <a:fld id="{3F4AFAC6-DEA9-E94A-A956-F0E3CBB9625E}" type="slidenum">
              <a:rPr lang="en-US" smtClean="0"/>
              <a:t>17</a:t>
            </a:fld>
            <a:endParaRPr lang="en-US"/>
          </a:p>
        </p:txBody>
      </p:sp>
    </p:spTree>
    <p:extLst>
      <p:ext uri="{BB962C8B-B14F-4D97-AF65-F5344CB8AC3E}">
        <p14:creationId xmlns:p14="http://schemas.microsoft.com/office/powerpoint/2010/main" val="25515822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83E62-CA5D-4F3D-50B2-77FCCA70EC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23A4AA-0282-A08A-4A00-53D45428E92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4501E2-2011-B869-0943-34A90FE8ABC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A8AAA8D-2026-FB81-A7EC-3319F6238EF4}"/>
              </a:ext>
            </a:extLst>
          </p:cNvPr>
          <p:cNvSpPr>
            <a:spLocks noGrp="1"/>
          </p:cNvSpPr>
          <p:nvPr>
            <p:ph type="sldNum" sz="quarter" idx="5"/>
          </p:nvPr>
        </p:nvSpPr>
        <p:spPr/>
        <p:txBody>
          <a:bodyPr/>
          <a:lstStyle/>
          <a:p>
            <a:fld id="{3F4AFAC6-DEA9-E94A-A956-F0E3CBB9625E}" type="slidenum">
              <a:rPr lang="en-US" smtClean="0"/>
              <a:t>18</a:t>
            </a:fld>
            <a:endParaRPr lang="en-US"/>
          </a:p>
        </p:txBody>
      </p:sp>
    </p:spTree>
    <p:extLst>
      <p:ext uri="{BB962C8B-B14F-4D97-AF65-F5344CB8AC3E}">
        <p14:creationId xmlns:p14="http://schemas.microsoft.com/office/powerpoint/2010/main" val="23702450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580190-86E1-B124-C3DD-B62DD05A03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FF2363-ACC2-9859-E187-CDD471B583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1E8BB9-1401-08F1-5CEC-974111B5DFC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03C1F39-02D8-7353-01F3-94AE6A762E93}"/>
              </a:ext>
            </a:extLst>
          </p:cNvPr>
          <p:cNvSpPr>
            <a:spLocks noGrp="1"/>
          </p:cNvSpPr>
          <p:nvPr>
            <p:ph type="sldNum" sz="quarter" idx="5"/>
          </p:nvPr>
        </p:nvSpPr>
        <p:spPr/>
        <p:txBody>
          <a:bodyPr/>
          <a:lstStyle/>
          <a:p>
            <a:fld id="{3F4AFAC6-DEA9-E94A-A956-F0E3CBB9625E}" type="slidenum">
              <a:rPr lang="en-US" smtClean="0"/>
              <a:t>19</a:t>
            </a:fld>
            <a:endParaRPr lang="en-US"/>
          </a:p>
        </p:txBody>
      </p:sp>
    </p:spTree>
    <p:extLst>
      <p:ext uri="{BB962C8B-B14F-4D97-AF65-F5344CB8AC3E}">
        <p14:creationId xmlns:p14="http://schemas.microsoft.com/office/powerpoint/2010/main" val="9630940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F57D11-F8B3-FA8A-5BF2-6EF18D3E6A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F78DFE-787E-FD14-A49C-AC0E7E213E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7F9E0B-6743-FD2D-3AF5-CFACE40FF1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165C428-939E-6588-8A66-30EA17888E27}"/>
              </a:ext>
            </a:extLst>
          </p:cNvPr>
          <p:cNvSpPr>
            <a:spLocks noGrp="1"/>
          </p:cNvSpPr>
          <p:nvPr>
            <p:ph type="sldNum" sz="quarter" idx="5"/>
          </p:nvPr>
        </p:nvSpPr>
        <p:spPr/>
        <p:txBody>
          <a:bodyPr/>
          <a:lstStyle/>
          <a:p>
            <a:fld id="{3F4AFAC6-DEA9-E94A-A956-F0E3CBB9625E}" type="slidenum">
              <a:rPr lang="en-US" smtClean="0"/>
              <a:t>20</a:t>
            </a:fld>
            <a:endParaRPr lang="en-US"/>
          </a:p>
        </p:txBody>
      </p:sp>
    </p:spTree>
    <p:extLst>
      <p:ext uri="{BB962C8B-B14F-4D97-AF65-F5344CB8AC3E}">
        <p14:creationId xmlns:p14="http://schemas.microsoft.com/office/powerpoint/2010/main" val="331828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2EE50-C459-985B-F547-0E9A0EEC72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E2880B-B1E9-79AD-200D-A5F3C5909ED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1CCC7-0797-C5EE-425D-071EA225EE3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09D4EDB-B03F-5B7F-932C-E8069881A0E7}"/>
              </a:ext>
            </a:extLst>
          </p:cNvPr>
          <p:cNvSpPr>
            <a:spLocks noGrp="1"/>
          </p:cNvSpPr>
          <p:nvPr>
            <p:ph type="sldNum" sz="quarter" idx="5"/>
          </p:nvPr>
        </p:nvSpPr>
        <p:spPr/>
        <p:txBody>
          <a:bodyPr/>
          <a:lstStyle/>
          <a:p>
            <a:fld id="{3F4AFAC6-DEA9-E94A-A956-F0E3CBB9625E}" type="slidenum">
              <a:rPr lang="en-US" smtClean="0"/>
              <a:t>21</a:t>
            </a:fld>
            <a:endParaRPr lang="en-US"/>
          </a:p>
        </p:txBody>
      </p:sp>
    </p:spTree>
    <p:extLst>
      <p:ext uri="{BB962C8B-B14F-4D97-AF65-F5344CB8AC3E}">
        <p14:creationId xmlns:p14="http://schemas.microsoft.com/office/powerpoint/2010/main" val="32454055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22</a:t>
            </a:fld>
            <a:endParaRPr lang="en-US"/>
          </a:p>
        </p:txBody>
      </p:sp>
    </p:spTree>
    <p:extLst>
      <p:ext uri="{BB962C8B-B14F-4D97-AF65-F5344CB8AC3E}">
        <p14:creationId xmlns:p14="http://schemas.microsoft.com/office/powerpoint/2010/main" val="3008224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4</a:t>
            </a:fld>
            <a:endParaRPr lang="en-US"/>
          </a:p>
        </p:txBody>
      </p:sp>
    </p:spTree>
    <p:extLst>
      <p:ext uri="{BB962C8B-B14F-4D97-AF65-F5344CB8AC3E}">
        <p14:creationId xmlns:p14="http://schemas.microsoft.com/office/powerpoint/2010/main" val="28533316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23</a:t>
            </a:fld>
            <a:endParaRPr lang="en-US"/>
          </a:p>
        </p:txBody>
      </p:sp>
    </p:spTree>
    <p:extLst>
      <p:ext uri="{BB962C8B-B14F-4D97-AF65-F5344CB8AC3E}">
        <p14:creationId xmlns:p14="http://schemas.microsoft.com/office/powerpoint/2010/main" val="31955603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24</a:t>
            </a:fld>
            <a:endParaRPr lang="en-US"/>
          </a:p>
        </p:txBody>
      </p:sp>
    </p:spTree>
    <p:extLst>
      <p:ext uri="{BB962C8B-B14F-4D97-AF65-F5344CB8AC3E}">
        <p14:creationId xmlns:p14="http://schemas.microsoft.com/office/powerpoint/2010/main" val="30309788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26</a:t>
            </a:fld>
            <a:endParaRPr lang="en-US"/>
          </a:p>
        </p:txBody>
      </p:sp>
    </p:spTree>
    <p:extLst>
      <p:ext uri="{BB962C8B-B14F-4D97-AF65-F5344CB8AC3E}">
        <p14:creationId xmlns:p14="http://schemas.microsoft.com/office/powerpoint/2010/main" val="22322018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27</a:t>
            </a:fld>
            <a:endParaRPr lang="en-US"/>
          </a:p>
        </p:txBody>
      </p:sp>
    </p:spTree>
    <p:extLst>
      <p:ext uri="{BB962C8B-B14F-4D97-AF65-F5344CB8AC3E}">
        <p14:creationId xmlns:p14="http://schemas.microsoft.com/office/powerpoint/2010/main" val="20033984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29</a:t>
            </a:fld>
            <a:endParaRPr lang="en-US"/>
          </a:p>
        </p:txBody>
      </p:sp>
    </p:spTree>
    <p:extLst>
      <p:ext uri="{BB962C8B-B14F-4D97-AF65-F5344CB8AC3E}">
        <p14:creationId xmlns:p14="http://schemas.microsoft.com/office/powerpoint/2010/main" val="28983299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30</a:t>
            </a:fld>
            <a:endParaRPr lang="en-US"/>
          </a:p>
        </p:txBody>
      </p:sp>
    </p:spTree>
    <p:extLst>
      <p:ext uri="{BB962C8B-B14F-4D97-AF65-F5344CB8AC3E}">
        <p14:creationId xmlns:p14="http://schemas.microsoft.com/office/powerpoint/2010/main" val="38881683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31</a:t>
            </a:fld>
            <a:endParaRPr lang="en-US"/>
          </a:p>
        </p:txBody>
      </p:sp>
    </p:spTree>
    <p:extLst>
      <p:ext uri="{BB962C8B-B14F-4D97-AF65-F5344CB8AC3E}">
        <p14:creationId xmlns:p14="http://schemas.microsoft.com/office/powerpoint/2010/main" val="4252441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33</a:t>
            </a:fld>
            <a:endParaRPr lang="en-US"/>
          </a:p>
        </p:txBody>
      </p:sp>
    </p:spTree>
    <p:extLst>
      <p:ext uri="{BB962C8B-B14F-4D97-AF65-F5344CB8AC3E}">
        <p14:creationId xmlns:p14="http://schemas.microsoft.com/office/powerpoint/2010/main" val="28671264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34</a:t>
            </a:fld>
            <a:endParaRPr lang="en-US"/>
          </a:p>
        </p:txBody>
      </p:sp>
    </p:spTree>
    <p:extLst>
      <p:ext uri="{BB962C8B-B14F-4D97-AF65-F5344CB8AC3E}">
        <p14:creationId xmlns:p14="http://schemas.microsoft.com/office/powerpoint/2010/main" val="20059765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35</a:t>
            </a:fld>
            <a:endParaRPr lang="en-US"/>
          </a:p>
        </p:txBody>
      </p:sp>
    </p:spTree>
    <p:extLst>
      <p:ext uri="{BB962C8B-B14F-4D97-AF65-F5344CB8AC3E}">
        <p14:creationId xmlns:p14="http://schemas.microsoft.com/office/powerpoint/2010/main" val="3037900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5</a:t>
            </a:fld>
            <a:endParaRPr lang="en-US"/>
          </a:p>
        </p:txBody>
      </p:sp>
    </p:spTree>
    <p:extLst>
      <p:ext uri="{BB962C8B-B14F-4D97-AF65-F5344CB8AC3E}">
        <p14:creationId xmlns:p14="http://schemas.microsoft.com/office/powerpoint/2010/main" val="4197070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36</a:t>
            </a:fld>
            <a:endParaRPr lang="en-US"/>
          </a:p>
        </p:txBody>
      </p:sp>
    </p:spTree>
    <p:extLst>
      <p:ext uri="{BB962C8B-B14F-4D97-AF65-F5344CB8AC3E}">
        <p14:creationId xmlns:p14="http://schemas.microsoft.com/office/powerpoint/2010/main" val="3546846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37</a:t>
            </a:fld>
            <a:endParaRPr lang="en-US"/>
          </a:p>
        </p:txBody>
      </p:sp>
    </p:spTree>
    <p:extLst>
      <p:ext uri="{BB962C8B-B14F-4D97-AF65-F5344CB8AC3E}">
        <p14:creationId xmlns:p14="http://schemas.microsoft.com/office/powerpoint/2010/main" val="1942771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38</a:t>
            </a:fld>
            <a:endParaRPr lang="en-US"/>
          </a:p>
        </p:txBody>
      </p:sp>
    </p:spTree>
    <p:extLst>
      <p:ext uri="{BB962C8B-B14F-4D97-AF65-F5344CB8AC3E}">
        <p14:creationId xmlns:p14="http://schemas.microsoft.com/office/powerpoint/2010/main" val="3259375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6</a:t>
            </a:fld>
            <a:endParaRPr lang="en-US"/>
          </a:p>
        </p:txBody>
      </p:sp>
    </p:spTree>
    <p:extLst>
      <p:ext uri="{BB962C8B-B14F-4D97-AF65-F5344CB8AC3E}">
        <p14:creationId xmlns:p14="http://schemas.microsoft.com/office/powerpoint/2010/main" val="2947334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7</a:t>
            </a:fld>
            <a:endParaRPr lang="en-US"/>
          </a:p>
        </p:txBody>
      </p:sp>
    </p:spTree>
    <p:extLst>
      <p:ext uri="{BB962C8B-B14F-4D97-AF65-F5344CB8AC3E}">
        <p14:creationId xmlns:p14="http://schemas.microsoft.com/office/powerpoint/2010/main" val="3282833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8</a:t>
            </a:fld>
            <a:endParaRPr lang="en-US"/>
          </a:p>
        </p:txBody>
      </p:sp>
    </p:spTree>
    <p:extLst>
      <p:ext uri="{BB962C8B-B14F-4D97-AF65-F5344CB8AC3E}">
        <p14:creationId xmlns:p14="http://schemas.microsoft.com/office/powerpoint/2010/main" val="21887472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9</a:t>
            </a:fld>
            <a:endParaRPr lang="en-US"/>
          </a:p>
        </p:txBody>
      </p:sp>
    </p:spTree>
    <p:extLst>
      <p:ext uri="{BB962C8B-B14F-4D97-AF65-F5344CB8AC3E}">
        <p14:creationId xmlns:p14="http://schemas.microsoft.com/office/powerpoint/2010/main" val="22181315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10</a:t>
            </a:fld>
            <a:endParaRPr lang="en-US"/>
          </a:p>
        </p:txBody>
      </p:sp>
    </p:spTree>
    <p:extLst>
      <p:ext uri="{BB962C8B-B14F-4D97-AF65-F5344CB8AC3E}">
        <p14:creationId xmlns:p14="http://schemas.microsoft.com/office/powerpoint/2010/main" val="19643617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F4AFAC6-DEA9-E94A-A956-F0E3CBB9625E}" type="slidenum">
              <a:rPr lang="en-US" smtClean="0"/>
              <a:t>11</a:t>
            </a:fld>
            <a:endParaRPr lang="en-US"/>
          </a:p>
        </p:txBody>
      </p:sp>
    </p:spTree>
    <p:extLst>
      <p:ext uri="{BB962C8B-B14F-4D97-AF65-F5344CB8AC3E}">
        <p14:creationId xmlns:p14="http://schemas.microsoft.com/office/powerpoint/2010/main" val="25068309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55C2822-349C-BD91-EC26-A957077CBC0E}"/>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7436793" y="5206594"/>
            <a:ext cx="4241076" cy="914400"/>
          </a:xfrm>
          <a:prstGeom prst="rect">
            <a:avLst/>
          </a:prstGeom>
        </p:spPr>
      </p:pic>
      <p:sp>
        <p:nvSpPr>
          <p:cNvPr id="4" name="Text Placeholder 3">
            <a:extLst>
              <a:ext uri="{FF2B5EF4-FFF2-40B4-BE49-F238E27FC236}">
                <a16:creationId xmlns:a16="http://schemas.microsoft.com/office/drawing/2014/main" id="{9B2E476B-5ACD-A345-A0A0-13B853B5B4F5}"/>
              </a:ext>
            </a:extLst>
          </p:cNvPr>
          <p:cNvSpPr>
            <a:spLocks noGrp="1"/>
          </p:cNvSpPr>
          <p:nvPr>
            <p:ph type="body" sz="quarter" idx="10" hasCustomPrompt="1"/>
          </p:nvPr>
        </p:nvSpPr>
        <p:spPr>
          <a:xfrm>
            <a:off x="1077469" y="2018111"/>
            <a:ext cx="7952232" cy="1410889"/>
          </a:xfrm>
          <a:prstGeom prst="rect">
            <a:avLst/>
          </a:prstGeom>
        </p:spPr>
        <p:txBody>
          <a:bodyPr anchor="b"/>
          <a:lstStyle>
            <a:lvl1pPr marL="0" indent="0" algn="l">
              <a:buFontTx/>
              <a:buNone/>
              <a:defRPr sz="54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9D11393A-1FF3-1B42-8E63-EB04EC248A72}"/>
              </a:ext>
            </a:extLst>
          </p:cNvPr>
          <p:cNvSpPr>
            <a:spLocks noGrp="1"/>
          </p:cNvSpPr>
          <p:nvPr>
            <p:ph type="body" sz="quarter" idx="11" hasCustomPrompt="1"/>
          </p:nvPr>
        </p:nvSpPr>
        <p:spPr>
          <a:xfrm>
            <a:off x="1077469" y="3637721"/>
            <a:ext cx="7952232" cy="914400"/>
          </a:xfrm>
          <a:prstGeom prst="rect">
            <a:avLst/>
          </a:prstGeom>
        </p:spPr>
        <p:txBody>
          <a:bodyPr/>
          <a:lstStyle>
            <a:lvl1pPr marL="0" indent="0" algn="l">
              <a:buFontTx/>
              <a:buNone/>
              <a:defRPr sz="2400" b="1"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Tree>
    <p:extLst>
      <p:ext uri="{BB962C8B-B14F-4D97-AF65-F5344CB8AC3E}">
        <p14:creationId xmlns:p14="http://schemas.microsoft.com/office/powerpoint/2010/main" val="424335915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 Imag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D1B2F0A6-608F-9848-866C-E71FD8372C45}"/>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Picture Placeholder 3">
            <a:extLst>
              <a:ext uri="{FF2B5EF4-FFF2-40B4-BE49-F238E27FC236}">
                <a16:creationId xmlns:a16="http://schemas.microsoft.com/office/drawing/2014/main" id="{1D54D96D-0ABE-5346-94BC-9473C8350B94}"/>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0" name="Slide Number Placeholder 1">
            <a:extLst>
              <a:ext uri="{FF2B5EF4-FFF2-40B4-BE49-F238E27FC236}">
                <a16:creationId xmlns:a16="http://schemas.microsoft.com/office/drawing/2014/main" id="{D7C89DED-C9D5-6B4B-94C4-64A605FB86B9}"/>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91C102C-C41F-0DC2-8884-D7E4EF1AB3FB}"/>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450261243"/>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 Image 2">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9" name="Text Placeholder 3">
            <a:extLst>
              <a:ext uri="{FF2B5EF4-FFF2-40B4-BE49-F238E27FC236}">
                <a16:creationId xmlns:a16="http://schemas.microsoft.com/office/drawing/2014/main" id="{4F2A9694-8C08-1C4D-AB43-2E20C9000338}"/>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46493C0D-47D2-992F-EAD4-A48B84E16715}"/>
              </a:ext>
            </a:extLst>
          </p:cNvPr>
          <p:cNvSpPr/>
          <p:nvPr userDrawn="1"/>
        </p:nvSpPr>
        <p:spPr>
          <a:xfrm>
            <a:off x="5719529"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2180190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1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8" name="Text Placeholder 3">
            <a:extLst>
              <a:ext uri="{FF2B5EF4-FFF2-40B4-BE49-F238E27FC236}">
                <a16:creationId xmlns:a16="http://schemas.microsoft.com/office/drawing/2014/main" id="{F496BD11-5883-8041-9D86-152A52BB7564}"/>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9" name="Slide Number Placeholder 1">
            <a:extLst>
              <a:ext uri="{FF2B5EF4-FFF2-40B4-BE49-F238E27FC236}">
                <a16:creationId xmlns:a16="http://schemas.microsoft.com/office/drawing/2014/main" id="{44768196-3B2A-474B-8166-BC7B1151C2A5}"/>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7BB58664-0724-11B7-8907-6B3060417D7F}"/>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76767595"/>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 Image DAR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6323C8-CDD1-114A-A6CF-7B82EFB0F53D}"/>
              </a:ext>
            </a:extLst>
          </p:cNvPr>
          <p:cNvSpPr/>
          <p:nvPr userDrawn="1"/>
        </p:nvSpPr>
        <p:spPr>
          <a:xfrm>
            <a:off x="248478" y="0"/>
            <a:ext cx="11943521"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3">
            <a:extLst>
              <a:ext uri="{FF2B5EF4-FFF2-40B4-BE49-F238E27FC236}">
                <a16:creationId xmlns:a16="http://schemas.microsoft.com/office/drawing/2014/main" id="{C1D5E6D8-68E6-F84E-AD5B-B636A4DB935B}"/>
              </a:ext>
            </a:extLst>
          </p:cNvPr>
          <p:cNvSpPr>
            <a:spLocks noGrp="1"/>
          </p:cNvSpPr>
          <p:nvPr>
            <p:ph type="body" sz="quarter" idx="10" hasCustomPrompt="1"/>
          </p:nvPr>
        </p:nvSpPr>
        <p:spPr>
          <a:xfrm>
            <a:off x="1252201" y="510295"/>
            <a:ext cx="5899226"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1" name="Text Placeholder 3">
            <a:extLst>
              <a:ext uri="{FF2B5EF4-FFF2-40B4-BE49-F238E27FC236}">
                <a16:creationId xmlns:a16="http://schemas.microsoft.com/office/drawing/2014/main" id="{C49EF2B1-7256-B346-A7DE-C99D30410986}"/>
              </a:ext>
            </a:extLst>
          </p:cNvPr>
          <p:cNvSpPr>
            <a:spLocks noGrp="1"/>
          </p:cNvSpPr>
          <p:nvPr>
            <p:ph type="body" sz="quarter" idx="11" hasCustomPrompt="1"/>
          </p:nvPr>
        </p:nvSpPr>
        <p:spPr>
          <a:xfrm>
            <a:off x="1252202" y="1563843"/>
            <a:ext cx="5899226" cy="443861"/>
          </a:xfrm>
          <a:prstGeom prst="rect">
            <a:avLst/>
          </a:prstGeom>
        </p:spPr>
        <p:txBody>
          <a:bodyPr/>
          <a:lstStyle>
            <a:lvl1pPr marL="0" indent="0" algn="l">
              <a:buFontTx/>
              <a:buNone/>
              <a:defRPr sz="2400" b="0" i="0">
                <a:solidFill>
                  <a:srgbClr val="85CBF9"/>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12" name="Text Placeholder 3">
            <a:extLst>
              <a:ext uri="{FF2B5EF4-FFF2-40B4-BE49-F238E27FC236}">
                <a16:creationId xmlns:a16="http://schemas.microsoft.com/office/drawing/2014/main" id="{10AD604A-1899-C447-ACB4-6A671F649109}"/>
              </a:ext>
            </a:extLst>
          </p:cNvPr>
          <p:cNvSpPr>
            <a:spLocks noGrp="1"/>
          </p:cNvSpPr>
          <p:nvPr>
            <p:ph type="body" sz="quarter" idx="13" hasCustomPrompt="1"/>
          </p:nvPr>
        </p:nvSpPr>
        <p:spPr>
          <a:xfrm>
            <a:off x="1252200" y="2256183"/>
            <a:ext cx="5899227" cy="3697356"/>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
        <p:nvSpPr>
          <p:cNvPr id="13" name="Picture Placeholder 3">
            <a:extLst>
              <a:ext uri="{FF2B5EF4-FFF2-40B4-BE49-F238E27FC236}">
                <a16:creationId xmlns:a16="http://schemas.microsoft.com/office/drawing/2014/main" id="{7334A1C4-5494-824B-AC23-0CE74162D0D0}"/>
              </a:ext>
            </a:extLst>
          </p:cNvPr>
          <p:cNvSpPr>
            <a:spLocks noGrp="1"/>
          </p:cNvSpPr>
          <p:nvPr>
            <p:ph type="pic" sz="quarter" idx="12"/>
          </p:nvPr>
        </p:nvSpPr>
        <p:spPr>
          <a:xfrm>
            <a:off x="7478973" y="0"/>
            <a:ext cx="4713026" cy="6858000"/>
          </a:xfrm>
          <a:prstGeom prst="rect">
            <a:avLst/>
          </a:prstGeom>
          <a:solidFill>
            <a:schemeClr val="bg1">
              <a:lumMod val="85000"/>
            </a:schemeClr>
          </a:solidFill>
        </p:spPr>
        <p:txBody>
          <a:bodyPr/>
          <a:lstStyle/>
          <a:p>
            <a:endParaRPr lang="en-US"/>
          </a:p>
        </p:txBody>
      </p:sp>
      <p:sp>
        <p:nvSpPr>
          <p:cNvPr id="14" name="Slide Number Placeholder 1">
            <a:extLst>
              <a:ext uri="{FF2B5EF4-FFF2-40B4-BE49-F238E27FC236}">
                <a16:creationId xmlns:a16="http://schemas.microsoft.com/office/drawing/2014/main" id="{F2A765E1-13F3-5046-A592-205E96EA8262}"/>
              </a:ext>
            </a:extLst>
          </p:cNvPr>
          <p:cNvSpPr txBox="1">
            <a:spLocks/>
          </p:cNvSpPr>
          <p:nvPr userDrawn="1"/>
        </p:nvSpPr>
        <p:spPr>
          <a:xfrm>
            <a:off x="6582805"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3" name="Rectangle 2">
            <a:extLst>
              <a:ext uri="{FF2B5EF4-FFF2-40B4-BE49-F238E27FC236}">
                <a16:creationId xmlns:a16="http://schemas.microsoft.com/office/drawing/2014/main" id="{8E7A7A23-CEBF-1476-2AE3-9A61D5D8CE3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749300061"/>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 Image 2 DARK (Dar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593AAA6-2441-6641-8FED-64113CC5AC28}"/>
              </a:ext>
            </a:extLst>
          </p:cNvPr>
          <p:cNvSpPr/>
          <p:nvPr userDrawn="1"/>
        </p:nvSpPr>
        <p:spPr>
          <a:xfrm>
            <a:off x="1" y="0"/>
            <a:ext cx="5715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1">
            <a:extLst>
              <a:ext uri="{FF2B5EF4-FFF2-40B4-BE49-F238E27FC236}">
                <a16:creationId xmlns:a16="http://schemas.microsoft.com/office/drawing/2014/main" id="{A3D5D8A7-AB1D-EF42-B091-1A0948A2EFCA}"/>
              </a:ext>
            </a:extLst>
          </p:cNvPr>
          <p:cNvSpPr txBox="1">
            <a:spLocks/>
          </p:cNvSpPr>
          <p:nvPr userDrawn="1"/>
        </p:nvSpPr>
        <p:spPr>
          <a:xfrm>
            <a:off x="11540408" y="6298120"/>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a:solidFill>
                <a:schemeClr val="bg1">
                  <a:lumMod val="50000"/>
                </a:schemeClr>
              </a:solidFill>
              <a:latin typeface="Barlow Medium" pitchFamily="2" charset="77"/>
            </a:endParaRPr>
          </a:p>
        </p:txBody>
      </p:sp>
      <p:sp>
        <p:nvSpPr>
          <p:cNvPr id="8" name="Text Placeholder 3">
            <a:extLst>
              <a:ext uri="{FF2B5EF4-FFF2-40B4-BE49-F238E27FC236}">
                <a16:creationId xmlns:a16="http://schemas.microsoft.com/office/drawing/2014/main" id="{776A4104-7F96-6840-B042-FEB770E0704C}"/>
              </a:ext>
            </a:extLst>
          </p:cNvPr>
          <p:cNvSpPr>
            <a:spLocks noGrp="1"/>
          </p:cNvSpPr>
          <p:nvPr>
            <p:ph type="body" sz="quarter" idx="10" hasCustomPrompt="1"/>
          </p:nvPr>
        </p:nvSpPr>
        <p:spPr>
          <a:xfrm>
            <a:off x="1252201" y="2093440"/>
            <a:ext cx="3974892" cy="914400"/>
          </a:xfrm>
          <a:prstGeom prst="rect">
            <a:avLst/>
          </a:prstGeom>
        </p:spPr>
        <p:txBody>
          <a:bodyPr anchor="b"/>
          <a:lstStyle>
            <a:lvl1pPr marL="0" indent="0" algn="l">
              <a:buFontTx/>
              <a:buNone/>
              <a:defRPr sz="40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Picture Placeholder 3">
            <a:extLst>
              <a:ext uri="{FF2B5EF4-FFF2-40B4-BE49-F238E27FC236}">
                <a16:creationId xmlns:a16="http://schemas.microsoft.com/office/drawing/2014/main" id="{86263582-0C93-B444-9E1F-91B5325F7B57}"/>
              </a:ext>
            </a:extLst>
          </p:cNvPr>
          <p:cNvSpPr>
            <a:spLocks noGrp="1"/>
          </p:cNvSpPr>
          <p:nvPr>
            <p:ph type="pic" sz="quarter" idx="12"/>
          </p:nvPr>
        </p:nvSpPr>
        <p:spPr>
          <a:xfrm>
            <a:off x="5963477" y="0"/>
            <a:ext cx="6228522" cy="6858000"/>
          </a:xfrm>
          <a:prstGeom prst="rect">
            <a:avLst/>
          </a:prstGeom>
          <a:solidFill>
            <a:schemeClr val="bg1">
              <a:lumMod val="85000"/>
            </a:schemeClr>
          </a:solidFill>
        </p:spPr>
        <p:txBody>
          <a:bodyPr/>
          <a:lstStyle/>
          <a:p>
            <a:endParaRPr lang="en-US"/>
          </a:p>
        </p:txBody>
      </p:sp>
      <p:sp>
        <p:nvSpPr>
          <p:cNvPr id="11" name="Slide Number Placeholder 1">
            <a:extLst>
              <a:ext uri="{FF2B5EF4-FFF2-40B4-BE49-F238E27FC236}">
                <a16:creationId xmlns:a16="http://schemas.microsoft.com/office/drawing/2014/main" id="{444ADFBF-16DF-BD4C-A55A-274F7FDA45E7}"/>
              </a:ext>
            </a:extLst>
          </p:cNvPr>
          <p:cNvSpPr txBox="1">
            <a:spLocks/>
          </p:cNvSpPr>
          <p:nvPr userDrawn="1"/>
        </p:nvSpPr>
        <p:spPr>
          <a:xfrm>
            <a:off x="4658467"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13" name="Text Placeholder 3">
            <a:extLst>
              <a:ext uri="{FF2B5EF4-FFF2-40B4-BE49-F238E27FC236}">
                <a16:creationId xmlns:a16="http://schemas.microsoft.com/office/drawing/2014/main" id="{4CBC6FE5-04CD-8441-B1AA-27B889CB2D95}"/>
              </a:ext>
            </a:extLst>
          </p:cNvPr>
          <p:cNvSpPr>
            <a:spLocks noGrp="1"/>
          </p:cNvSpPr>
          <p:nvPr>
            <p:ph type="body" sz="quarter" idx="13" hasCustomPrompt="1"/>
          </p:nvPr>
        </p:nvSpPr>
        <p:spPr>
          <a:xfrm>
            <a:off x="1252200" y="3211529"/>
            <a:ext cx="3974893" cy="2452295"/>
          </a:xfrm>
          <a:prstGeom prst="rect">
            <a:avLst/>
          </a:prstGeom>
        </p:spPr>
        <p:txBody>
          <a:bodyPr/>
          <a:lstStyle>
            <a:lvl1pPr marL="0" indent="0" algn="l">
              <a:lnSpc>
                <a:spcPct val="150000"/>
              </a:lnSpc>
              <a:buFontTx/>
              <a:buNone/>
              <a:defRPr lang="en-US" sz="1800" b="0" i="0" smtClean="0">
                <a:solidFill>
                  <a:schemeClr val="bg1"/>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2" name="Rectangle 1">
            <a:extLst>
              <a:ext uri="{FF2B5EF4-FFF2-40B4-BE49-F238E27FC236}">
                <a16:creationId xmlns:a16="http://schemas.microsoft.com/office/drawing/2014/main" id="{4CECC121-8627-D49A-7E84-50C9C68B0E95}"/>
              </a:ext>
            </a:extLst>
          </p:cNvPr>
          <p:cNvSpPr/>
          <p:nvPr userDrawn="1"/>
        </p:nvSpPr>
        <p:spPr>
          <a:xfrm>
            <a:off x="571500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12058711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tat Lef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3DA14CF-B21D-F546-AA16-B23E70970A54}"/>
              </a:ext>
            </a:extLst>
          </p:cNvPr>
          <p:cNvSpPr/>
          <p:nvPr userDrawn="1"/>
        </p:nvSpPr>
        <p:spPr>
          <a:xfrm>
            <a:off x="0" y="0"/>
            <a:ext cx="6172247"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7" name="Text Placeholder 3">
            <a:extLst>
              <a:ext uri="{FF2B5EF4-FFF2-40B4-BE49-F238E27FC236}">
                <a16:creationId xmlns:a16="http://schemas.microsoft.com/office/drawing/2014/main" id="{C1E2651D-049E-1644-A8A1-84C9763BBA3F}"/>
              </a:ext>
            </a:extLst>
          </p:cNvPr>
          <p:cNvSpPr>
            <a:spLocks noGrp="1"/>
          </p:cNvSpPr>
          <p:nvPr>
            <p:ph type="body" sz="quarter" idx="10" hasCustomPrompt="1"/>
          </p:nvPr>
        </p:nvSpPr>
        <p:spPr>
          <a:xfrm>
            <a:off x="6947311" y="2093440"/>
            <a:ext cx="3974892"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0" name="Text Placeholder 3">
            <a:extLst>
              <a:ext uri="{FF2B5EF4-FFF2-40B4-BE49-F238E27FC236}">
                <a16:creationId xmlns:a16="http://schemas.microsoft.com/office/drawing/2014/main" id="{90AB00C6-DC55-424E-AA2B-DA0FF5C868CA}"/>
              </a:ext>
            </a:extLst>
          </p:cNvPr>
          <p:cNvSpPr>
            <a:spLocks noGrp="1"/>
          </p:cNvSpPr>
          <p:nvPr>
            <p:ph type="body" sz="quarter" idx="13" hasCustomPrompt="1"/>
          </p:nvPr>
        </p:nvSpPr>
        <p:spPr>
          <a:xfrm>
            <a:off x="6947310" y="3211529"/>
            <a:ext cx="3974893" cy="2452295"/>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a:t>
            </a:r>
          </a:p>
        </p:txBody>
      </p:sp>
      <p:sp>
        <p:nvSpPr>
          <p:cNvPr id="11" name="Slide Number Placeholder 1">
            <a:extLst>
              <a:ext uri="{FF2B5EF4-FFF2-40B4-BE49-F238E27FC236}">
                <a16:creationId xmlns:a16="http://schemas.microsoft.com/office/drawing/2014/main" id="{334543FF-1550-1A49-BB94-CF1E89EA3CB1}"/>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
        <p:nvSpPr>
          <p:cNvPr id="2" name="Rectangle 1">
            <a:extLst>
              <a:ext uri="{FF2B5EF4-FFF2-40B4-BE49-F238E27FC236}">
                <a16:creationId xmlns:a16="http://schemas.microsoft.com/office/drawing/2014/main" id="{E5C3A9BC-2E5C-974F-87AB-7266F15B289D}"/>
              </a:ext>
            </a:extLst>
          </p:cNvPr>
          <p:cNvSpPr/>
          <p:nvPr userDrawn="1"/>
        </p:nvSpPr>
        <p:spPr>
          <a:xfrm>
            <a:off x="6172247"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964061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Points">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12" name="Text Placeholder 3">
            <a:extLst>
              <a:ext uri="{FF2B5EF4-FFF2-40B4-BE49-F238E27FC236}">
                <a16:creationId xmlns:a16="http://schemas.microsoft.com/office/drawing/2014/main" id="{FB4BDEDC-491F-1846-9FEF-44453BCB20D0}"/>
              </a:ext>
            </a:extLst>
          </p:cNvPr>
          <p:cNvSpPr>
            <a:spLocks noGrp="1"/>
          </p:cNvSpPr>
          <p:nvPr>
            <p:ph type="body" sz="quarter" idx="10" hasCustomPrompt="1"/>
          </p:nvPr>
        </p:nvSpPr>
        <p:spPr>
          <a:xfrm>
            <a:off x="248478" y="617002"/>
            <a:ext cx="11943521" cy="914400"/>
          </a:xfrm>
          <a:prstGeom prst="rect">
            <a:avLst/>
          </a:prstGeom>
        </p:spPr>
        <p:txBody>
          <a:bodyPr anchor="b"/>
          <a:lstStyle>
            <a:lvl1pPr marL="0" indent="0" algn="ctr">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13" name="Text Placeholder 3">
            <a:extLst>
              <a:ext uri="{FF2B5EF4-FFF2-40B4-BE49-F238E27FC236}">
                <a16:creationId xmlns:a16="http://schemas.microsoft.com/office/drawing/2014/main" id="{0A332EC9-FF9B-7548-9B8F-61BEE0A01E23}"/>
              </a:ext>
            </a:extLst>
          </p:cNvPr>
          <p:cNvSpPr>
            <a:spLocks noGrp="1"/>
          </p:cNvSpPr>
          <p:nvPr>
            <p:ph type="body" sz="quarter" idx="13" hasCustomPrompt="1"/>
          </p:nvPr>
        </p:nvSpPr>
        <p:spPr>
          <a:xfrm>
            <a:off x="704010"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4" name="Text Placeholder 3">
            <a:extLst>
              <a:ext uri="{FF2B5EF4-FFF2-40B4-BE49-F238E27FC236}">
                <a16:creationId xmlns:a16="http://schemas.microsoft.com/office/drawing/2014/main" id="{89893FBA-6CAE-4F4C-8662-9E88A0C955A8}"/>
              </a:ext>
            </a:extLst>
          </p:cNvPr>
          <p:cNvSpPr>
            <a:spLocks noGrp="1"/>
          </p:cNvSpPr>
          <p:nvPr>
            <p:ph type="body" sz="quarter" idx="14" hasCustomPrompt="1"/>
          </p:nvPr>
        </p:nvSpPr>
        <p:spPr>
          <a:xfrm>
            <a:off x="832283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15" name="Text Placeholder 3">
            <a:extLst>
              <a:ext uri="{FF2B5EF4-FFF2-40B4-BE49-F238E27FC236}">
                <a16:creationId xmlns:a16="http://schemas.microsoft.com/office/drawing/2014/main" id="{35F8BDD1-05B9-9F4D-B7F5-5887640309C9}"/>
              </a:ext>
            </a:extLst>
          </p:cNvPr>
          <p:cNvSpPr>
            <a:spLocks noGrp="1"/>
          </p:cNvSpPr>
          <p:nvPr>
            <p:ph type="body" sz="quarter" idx="15" hasCustomPrompt="1"/>
          </p:nvPr>
        </p:nvSpPr>
        <p:spPr>
          <a:xfrm>
            <a:off x="4513421" y="4302104"/>
            <a:ext cx="3217577" cy="1536699"/>
          </a:xfrm>
          <a:prstGeom prst="rect">
            <a:avLst/>
          </a:prstGeom>
        </p:spPr>
        <p:txBody>
          <a:bodyPr/>
          <a:lstStyle>
            <a:lvl1pPr marL="0" indent="0" algn="ctr">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Update Icons As Needed.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a:t>
            </a:r>
          </a:p>
        </p:txBody>
      </p:sp>
      <p:sp>
        <p:nvSpPr>
          <p:cNvPr id="5" name="Rectangle 4">
            <a:extLst>
              <a:ext uri="{FF2B5EF4-FFF2-40B4-BE49-F238E27FC236}">
                <a16:creationId xmlns:a16="http://schemas.microsoft.com/office/drawing/2014/main" id="{5DE16A54-8B26-562B-F4CE-EFA38C3D2F5C}"/>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2291492906"/>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Graphic On Righ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9A77853-5DF7-E24D-ABD8-66DD178A4469}"/>
              </a:ext>
            </a:extLst>
          </p:cNvPr>
          <p:cNvSpPr/>
          <p:nvPr userDrawn="1"/>
        </p:nvSpPr>
        <p:spPr>
          <a:xfrm>
            <a:off x="0" y="0"/>
            <a:ext cx="12192000" cy="6858000"/>
          </a:xfrm>
          <a:prstGeom prst="rect">
            <a:avLst/>
          </a:prstGeom>
          <a:solidFill>
            <a:srgbClr val="F2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Slide Number Placeholder 1">
            <a:extLst>
              <a:ext uri="{FF2B5EF4-FFF2-40B4-BE49-F238E27FC236}">
                <a16:creationId xmlns:a16="http://schemas.microsoft.com/office/drawing/2014/main" id="{F67D525C-8BBA-F247-AA11-AA101339C356}"/>
              </a:ext>
            </a:extLst>
          </p:cNvPr>
          <p:cNvSpPr txBox="1">
            <a:spLocks/>
          </p:cNvSpPr>
          <p:nvPr userDrawn="1"/>
        </p:nvSpPr>
        <p:spPr>
          <a:xfrm>
            <a:off x="11540408" y="6298119"/>
            <a:ext cx="808029"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30EA680-D336-4FF7-8B7A-9848BB0A1C32}" type="slidenum">
              <a:rPr lang="en-US" sz="1200" smtClean="0">
                <a:solidFill>
                  <a:schemeClr val="bg1">
                    <a:lumMod val="50000"/>
                  </a:schemeClr>
                </a:solidFill>
                <a:latin typeface="Barlow Medium" pitchFamily="2" charset="77"/>
              </a:rPr>
              <a:pPr/>
              <a:t>‹#›</a:t>
            </a:fld>
            <a:endParaRPr lang="en-US" sz="1200" dirty="0">
              <a:solidFill>
                <a:schemeClr val="bg1">
                  <a:lumMod val="50000"/>
                </a:schemeClr>
              </a:solidFill>
              <a:latin typeface="Barlow Medium" pitchFamily="2" charset="77"/>
            </a:endParaRPr>
          </a:p>
        </p:txBody>
      </p:sp>
      <p:sp>
        <p:nvSpPr>
          <p:cNvPr id="5" name="Text Placeholder 3">
            <a:extLst>
              <a:ext uri="{FF2B5EF4-FFF2-40B4-BE49-F238E27FC236}">
                <a16:creationId xmlns:a16="http://schemas.microsoft.com/office/drawing/2014/main" id="{9745CFA6-0AE7-A846-92E4-06559FF51D20}"/>
              </a:ext>
            </a:extLst>
          </p:cNvPr>
          <p:cNvSpPr>
            <a:spLocks noGrp="1"/>
          </p:cNvSpPr>
          <p:nvPr>
            <p:ph type="body" sz="quarter" idx="10" hasCustomPrompt="1"/>
          </p:nvPr>
        </p:nvSpPr>
        <p:spPr>
          <a:xfrm>
            <a:off x="1252201" y="1007252"/>
            <a:ext cx="4492616"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AE8EC7F-4DF0-2045-B52C-C6AFC00301F3}"/>
              </a:ext>
            </a:extLst>
          </p:cNvPr>
          <p:cNvSpPr>
            <a:spLocks noGrp="1"/>
          </p:cNvSpPr>
          <p:nvPr>
            <p:ph type="body" sz="quarter" idx="11" hasCustomPrompt="1"/>
          </p:nvPr>
        </p:nvSpPr>
        <p:spPr>
          <a:xfrm>
            <a:off x="1252202" y="2060800"/>
            <a:ext cx="4492615"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C345692D-602B-A94D-A86D-507CB1044549}"/>
              </a:ext>
            </a:extLst>
          </p:cNvPr>
          <p:cNvSpPr>
            <a:spLocks noGrp="1"/>
          </p:cNvSpPr>
          <p:nvPr>
            <p:ph type="body" sz="quarter" idx="13" hasCustomPrompt="1"/>
          </p:nvPr>
        </p:nvSpPr>
        <p:spPr>
          <a:xfrm>
            <a:off x="1252200" y="2753140"/>
            <a:ext cx="4492617" cy="3697356"/>
          </a:xfrm>
          <a:prstGeom prst="rect">
            <a:avLst/>
          </a:prstGeom>
        </p:spPr>
        <p:txBody>
          <a:bodyPr/>
          <a:lstStyle>
            <a:lvl1pPr marL="0" indent="0" algn="l">
              <a:lnSpc>
                <a:spcPct val="150000"/>
              </a:lnSpc>
              <a:buFontTx/>
              <a:buNone/>
              <a:defRPr lang="en-US" sz="1800" b="0" i="0" smtClean="0">
                <a:solidFill>
                  <a:srgbClr val="00263A"/>
                </a:solidFill>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a:t>
            </a:r>
          </a:p>
        </p:txBody>
      </p:sp>
      <p:sp>
        <p:nvSpPr>
          <p:cNvPr id="8" name="Rectangle 7">
            <a:extLst>
              <a:ext uri="{FF2B5EF4-FFF2-40B4-BE49-F238E27FC236}">
                <a16:creationId xmlns:a16="http://schemas.microsoft.com/office/drawing/2014/main" id="{66A1410B-E5E3-7B46-9FDC-A759A51303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Tree>
    <p:extLst>
      <p:ext uri="{BB962C8B-B14F-4D97-AF65-F5344CB8AC3E}">
        <p14:creationId xmlns:p14="http://schemas.microsoft.com/office/powerpoint/2010/main" val="3675263697"/>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31A94A5-2BD2-E7AC-5FFC-4F40E5A779F2}"/>
              </a:ext>
            </a:extLst>
          </p:cNvPr>
          <p:cNvPicPr>
            <a:picLocks noChangeAspect="1"/>
          </p:cNvPicPr>
          <p:nvPr userDrawn="1"/>
        </p:nvPicPr>
        <p:blipFill>
          <a:blip r:embed="rId2"/>
          <a:stretch>
            <a:fillRect/>
          </a:stretch>
        </p:blipFill>
        <p:spPr>
          <a:xfrm>
            <a:off x="0" y="0"/>
            <a:ext cx="12192000" cy="6858000"/>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309703" y="220155"/>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477291" y="3095871"/>
            <a:ext cx="723999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US" sz="5400" b="1" i="0" spc="20" dirty="0">
                <a:solidFill>
                  <a:schemeClr val="bg1"/>
                </a:solidFill>
                <a:latin typeface="Objektiv Mk2" panose="020B0602020204020203" pitchFamily="34" charset="0"/>
                <a:cs typeface="Objektiv Mk2" panose="020B0602020204020203" pitchFamily="34" charset="0"/>
              </a:rPr>
              <a:t>Thank you</a:t>
            </a:r>
          </a:p>
        </p:txBody>
      </p:sp>
    </p:spTree>
    <p:extLst>
      <p:ext uri="{BB962C8B-B14F-4D97-AF65-F5344CB8AC3E}">
        <p14:creationId xmlns:p14="http://schemas.microsoft.com/office/powerpoint/2010/main" val="240025574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483FBE2-7FD5-7FC9-0F2B-FAD2293F8EC8}"/>
              </a:ext>
            </a:extLst>
          </p:cNvPr>
          <p:cNvSpPr/>
          <p:nvPr userDrawn="1"/>
        </p:nvSpPr>
        <p:spPr>
          <a:xfrm>
            <a:off x="0" y="1"/>
            <a:ext cx="12192000"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7F3142A4-289C-75ED-83B2-29664EFC3129}"/>
              </a:ext>
            </a:extLst>
          </p:cNvPr>
          <p:cNvPicPr>
            <a:picLocks noChangeAspect="1"/>
          </p:cNvPicPr>
          <p:nvPr userDrawn="1"/>
        </p:nvPicPr>
        <p:blipFill>
          <a:blip r:embed="rId2"/>
          <a:stretch>
            <a:fillRect/>
          </a:stretch>
        </p:blipFill>
        <p:spPr>
          <a:xfrm>
            <a:off x="0" y="1"/>
            <a:ext cx="12191998" cy="6857999"/>
          </a:xfrm>
          <a:prstGeom prst="rect">
            <a:avLst/>
          </a:prstGeom>
        </p:spPr>
      </p:pic>
      <p:pic>
        <p:nvPicPr>
          <p:cNvPr id="14" name="Graphic 13">
            <a:extLst>
              <a:ext uri="{FF2B5EF4-FFF2-40B4-BE49-F238E27FC236}">
                <a16:creationId xmlns:a16="http://schemas.microsoft.com/office/drawing/2014/main" id="{80C02146-C635-CF4B-9274-67624C680709}"/>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10010295" y="6243268"/>
            <a:ext cx="1754119" cy="378198"/>
          </a:xfrm>
          <a:prstGeom prst="rect">
            <a:avLst/>
          </a:prstGeom>
        </p:spPr>
      </p:pic>
      <p:sp>
        <p:nvSpPr>
          <p:cNvPr id="6" name="Text Placeholder 6">
            <a:extLst>
              <a:ext uri="{FF2B5EF4-FFF2-40B4-BE49-F238E27FC236}">
                <a16:creationId xmlns:a16="http://schemas.microsoft.com/office/drawing/2014/main" id="{9497B82E-3D79-5340-9BB0-5A74D1BB410A}"/>
              </a:ext>
            </a:extLst>
          </p:cNvPr>
          <p:cNvSpPr txBox="1">
            <a:spLocks/>
          </p:cNvSpPr>
          <p:nvPr userDrawn="1"/>
        </p:nvSpPr>
        <p:spPr>
          <a:xfrm>
            <a:off x="2242921" y="3895165"/>
            <a:ext cx="4050303" cy="66625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buFont typeface="Arial" panose="020B0604020202020204" pitchFamily="34" charset="0"/>
              <a:buNone/>
            </a:pPr>
            <a:r>
              <a:rPr lang="en-US" sz="6600" b="1" i="0" spc="20" dirty="0">
                <a:solidFill>
                  <a:schemeClr val="bg1"/>
                </a:solidFill>
                <a:latin typeface="Objektiv Mk2" panose="020B0602020204020203" pitchFamily="34" charset="0"/>
                <a:cs typeface="Objektiv Mk2" panose="020B0602020204020203" pitchFamily="34" charset="0"/>
              </a:rPr>
              <a:t>Q</a:t>
            </a:r>
            <a:r>
              <a:rPr lang="en-US" sz="6600" b="1" i="0" spc="20" dirty="0">
                <a:solidFill>
                  <a:srgbClr val="85CBF9"/>
                </a:solidFill>
                <a:latin typeface="Objektiv Mk2" panose="020B0602020204020203" pitchFamily="34" charset="0"/>
                <a:cs typeface="Objektiv Mk2" panose="020B0602020204020203" pitchFamily="34" charset="0"/>
              </a:rPr>
              <a:t>&amp;</a:t>
            </a:r>
            <a:r>
              <a:rPr lang="en-US" sz="6600" b="1" i="0" spc="20" dirty="0">
                <a:solidFill>
                  <a:schemeClr val="bg1"/>
                </a:solidFill>
                <a:latin typeface="Objektiv Mk2" panose="020B0602020204020203" pitchFamily="34" charset="0"/>
                <a:cs typeface="Objektiv Mk2" panose="020B0602020204020203" pitchFamily="34" charset="0"/>
              </a:rPr>
              <a:t>A</a:t>
            </a:r>
          </a:p>
        </p:txBody>
      </p:sp>
    </p:spTree>
    <p:extLst>
      <p:ext uri="{BB962C8B-B14F-4D97-AF65-F5344CB8AC3E}">
        <p14:creationId xmlns:p14="http://schemas.microsoft.com/office/powerpoint/2010/main" val="346063269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C18BD70-B2A2-864F-9E71-B9C0B176AE3C}"/>
              </a:ext>
            </a:extLst>
          </p:cNvPr>
          <p:cNvSpPr/>
          <p:nvPr userDrawn="1"/>
        </p:nvSpPr>
        <p:spPr>
          <a:xfrm>
            <a:off x="5118652" y="0"/>
            <a:ext cx="7093225" cy="6858000"/>
          </a:xfrm>
          <a:prstGeom prst="rect">
            <a:avLst/>
          </a:prstGeom>
          <a:solidFill>
            <a:srgbClr val="DDE5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66B0A98-AA7F-E144-B2E7-6DDA04D8511C}"/>
              </a:ext>
            </a:extLst>
          </p:cNvPr>
          <p:cNvSpPr/>
          <p:nvPr userDrawn="1"/>
        </p:nvSpPr>
        <p:spPr>
          <a:xfrm>
            <a:off x="0" y="1"/>
            <a:ext cx="5118652" cy="6857999"/>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6">
            <a:extLst>
              <a:ext uri="{FF2B5EF4-FFF2-40B4-BE49-F238E27FC236}">
                <a16:creationId xmlns:a16="http://schemas.microsoft.com/office/drawing/2014/main" id="{35941547-2B5E-164F-ABF4-CC9EC2940809}"/>
              </a:ext>
            </a:extLst>
          </p:cNvPr>
          <p:cNvSpPr txBox="1">
            <a:spLocks/>
          </p:cNvSpPr>
          <p:nvPr userDrawn="1"/>
        </p:nvSpPr>
        <p:spPr>
          <a:xfrm>
            <a:off x="1009198" y="2943281"/>
            <a:ext cx="2533124" cy="971438"/>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4000" b="1" i="0" spc="20" dirty="0">
                <a:solidFill>
                  <a:schemeClr val="bg1"/>
                </a:solidFill>
                <a:latin typeface="Objektiv Mk2" panose="020B0602020204020203" pitchFamily="34" charset="0"/>
                <a:cs typeface="Objektiv Mk2" panose="020B0602020204020203" pitchFamily="34" charset="0"/>
              </a:rPr>
              <a:t>Agenda</a:t>
            </a:r>
          </a:p>
        </p:txBody>
      </p:sp>
      <p:sp>
        <p:nvSpPr>
          <p:cNvPr id="12" name="Text Placeholder 11">
            <a:extLst>
              <a:ext uri="{FF2B5EF4-FFF2-40B4-BE49-F238E27FC236}">
                <a16:creationId xmlns:a16="http://schemas.microsoft.com/office/drawing/2014/main" id="{124CEAC8-E0C6-6B47-A612-086940906F48}"/>
              </a:ext>
            </a:extLst>
          </p:cNvPr>
          <p:cNvSpPr>
            <a:spLocks noGrp="1"/>
          </p:cNvSpPr>
          <p:nvPr>
            <p:ph type="body" sz="quarter" idx="10" hasCustomPrompt="1"/>
          </p:nvPr>
        </p:nvSpPr>
        <p:spPr>
          <a:xfrm>
            <a:off x="5655365" y="935038"/>
            <a:ext cx="6536635" cy="5197475"/>
          </a:xfrm>
          <a:prstGeom prst="rect">
            <a:avLst/>
          </a:prstGeom>
        </p:spPr>
        <p:txBody>
          <a:bodyPr anchor="ctr"/>
          <a:lstStyle>
            <a:lvl1pPr marL="457200" indent="-457200">
              <a:lnSpc>
                <a:spcPct val="150000"/>
              </a:lnSpc>
              <a:buFont typeface="+mj-lt"/>
              <a:buAutoNum type="arabicPeriod"/>
              <a:defRPr sz="2400" b="0" i="0">
                <a:latin typeface="+mn-lt"/>
              </a:defRPr>
            </a:lvl1pPr>
          </a:lstStyle>
          <a:p>
            <a:pPr lvl="0"/>
            <a:r>
              <a:rPr lang="en-US" dirty="0"/>
              <a:t>Item 1</a:t>
            </a:r>
          </a:p>
          <a:p>
            <a:pPr lvl="0"/>
            <a:r>
              <a:rPr lang="en-US" dirty="0"/>
              <a:t>Item 2</a:t>
            </a:r>
          </a:p>
          <a:p>
            <a:pPr lvl="0"/>
            <a:r>
              <a:rPr lang="en-US" dirty="0"/>
              <a:t>Item 3</a:t>
            </a:r>
          </a:p>
        </p:txBody>
      </p:sp>
      <p:sp>
        <p:nvSpPr>
          <p:cNvPr id="13" name="Slide Number Placeholder 1">
            <a:extLst>
              <a:ext uri="{FF2B5EF4-FFF2-40B4-BE49-F238E27FC236}">
                <a16:creationId xmlns:a16="http://schemas.microsoft.com/office/drawing/2014/main" id="{B0FF4422-86A9-3346-82A9-EE5A6CCD8236}"/>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pic>
        <p:nvPicPr>
          <p:cNvPr id="4" name="Picture 3">
            <a:extLst>
              <a:ext uri="{FF2B5EF4-FFF2-40B4-BE49-F238E27FC236}">
                <a16:creationId xmlns:a16="http://schemas.microsoft.com/office/drawing/2014/main" id="{F184621B-958E-68F0-46E8-F78CAAFF124E}"/>
              </a:ext>
            </a:extLst>
          </p:cNvPr>
          <p:cNvPicPr>
            <a:picLocks noChangeAspect="1"/>
          </p:cNvPicPr>
          <p:nvPr userDrawn="1"/>
        </p:nvPicPr>
        <p:blipFill>
          <a:blip r:embed="rId2"/>
          <a:stretch>
            <a:fillRect/>
          </a:stretch>
        </p:blipFill>
        <p:spPr>
          <a:xfrm>
            <a:off x="3725655" y="-1"/>
            <a:ext cx="1524000" cy="6858000"/>
          </a:xfrm>
          <a:prstGeom prst="rect">
            <a:avLst/>
          </a:prstGeom>
        </p:spPr>
      </p:pic>
    </p:spTree>
    <p:extLst>
      <p:ext uri="{BB962C8B-B14F-4D97-AF65-F5344CB8AC3E}">
        <p14:creationId xmlns:p14="http://schemas.microsoft.com/office/powerpoint/2010/main" val="182910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1" y="0"/>
            <a:ext cx="12192000" cy="6858000"/>
          </a:xfrm>
          <a:prstGeom prst="rect">
            <a:avLst/>
          </a:prstGeom>
          <a:solidFill>
            <a:srgbClr val="0072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1</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37827904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71338"/>
          </a:xfrm>
          <a:prstGeom prst="rect">
            <a:avLst/>
          </a:prstGeom>
          <a:solidFill>
            <a:srgbClr val="753B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2</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64710739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63E411E-3E5B-194B-9666-97429BADBB6A}"/>
              </a:ext>
            </a:extLst>
          </p:cNvPr>
          <p:cNvSpPr/>
          <p:nvPr userDrawn="1"/>
        </p:nvSpPr>
        <p:spPr>
          <a:xfrm>
            <a:off x="0" y="0"/>
            <a:ext cx="12192000" cy="6858000"/>
          </a:xfrm>
          <a:prstGeom prst="rect">
            <a:avLst/>
          </a:prstGeom>
          <a:solidFill>
            <a:srgbClr val="009B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53BBD"/>
              </a:solidFill>
            </a:endParaRPr>
          </a:p>
        </p:txBody>
      </p:sp>
      <p:sp>
        <p:nvSpPr>
          <p:cNvPr id="4" name="Text Placeholder 3">
            <a:extLst>
              <a:ext uri="{FF2B5EF4-FFF2-40B4-BE49-F238E27FC236}">
                <a16:creationId xmlns:a16="http://schemas.microsoft.com/office/drawing/2014/main" id="{AB9FA33F-48F4-4743-8108-614BCCFD19E8}"/>
              </a:ext>
            </a:extLst>
          </p:cNvPr>
          <p:cNvSpPr>
            <a:spLocks noGrp="1"/>
          </p:cNvSpPr>
          <p:nvPr>
            <p:ph type="body" sz="quarter" idx="10" hasCustomPrompt="1"/>
          </p:nvPr>
        </p:nvSpPr>
        <p:spPr>
          <a:xfrm>
            <a:off x="2474714" y="2388790"/>
            <a:ext cx="5436834" cy="914400"/>
          </a:xfrm>
          <a:prstGeom prst="rect">
            <a:avLst/>
          </a:prstGeom>
        </p:spPr>
        <p:txBody>
          <a:bodyPr anchor="b"/>
          <a:lstStyle>
            <a:lvl1pPr marL="0" indent="0" algn="l">
              <a:buFontTx/>
              <a:buNone/>
              <a:defRPr sz="4800" b="1" i="0">
                <a:solidFill>
                  <a:schemeClr val="bg1"/>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3</a:t>
            </a:r>
          </a:p>
        </p:txBody>
      </p:sp>
      <p:sp>
        <p:nvSpPr>
          <p:cNvPr id="6" name="Text Placeholder 3">
            <a:extLst>
              <a:ext uri="{FF2B5EF4-FFF2-40B4-BE49-F238E27FC236}">
                <a16:creationId xmlns:a16="http://schemas.microsoft.com/office/drawing/2014/main" id="{B0E85B8C-0D1B-A24D-A84A-5B340A3D81D4}"/>
              </a:ext>
            </a:extLst>
          </p:cNvPr>
          <p:cNvSpPr>
            <a:spLocks noGrp="1"/>
          </p:cNvSpPr>
          <p:nvPr>
            <p:ph type="body" sz="quarter" idx="11" hasCustomPrompt="1"/>
          </p:nvPr>
        </p:nvSpPr>
        <p:spPr>
          <a:xfrm>
            <a:off x="2474715" y="3442338"/>
            <a:ext cx="5436834" cy="914400"/>
          </a:xfrm>
          <a:prstGeom prst="rect">
            <a:avLst/>
          </a:prstGeom>
        </p:spPr>
        <p:txBody>
          <a:bodyPr/>
          <a:lstStyle>
            <a:lvl1pPr marL="0" indent="0" algn="l">
              <a:buFontTx/>
              <a:buNone/>
              <a:defRPr sz="2400" b="0" i="0">
                <a:solidFill>
                  <a:schemeClr val="bg1"/>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pic>
        <p:nvPicPr>
          <p:cNvPr id="2" name="Picture 1">
            <a:extLst>
              <a:ext uri="{FF2B5EF4-FFF2-40B4-BE49-F238E27FC236}">
                <a16:creationId xmlns:a16="http://schemas.microsoft.com/office/drawing/2014/main" id="{9BBBB54C-F50E-1C44-A277-17EC580509A9}"/>
              </a:ext>
            </a:extLst>
          </p:cNvPr>
          <p:cNvPicPr>
            <a:picLocks noChangeAspect="1"/>
          </p:cNvPicPr>
          <p:nvPr userDrawn="1"/>
        </p:nvPicPr>
        <p:blipFill>
          <a:blip r:embed="rId2"/>
          <a:stretch>
            <a:fillRect/>
          </a:stretch>
        </p:blipFill>
        <p:spPr>
          <a:xfrm>
            <a:off x="8896350" y="13338"/>
            <a:ext cx="3295650" cy="6858000"/>
          </a:xfrm>
          <a:prstGeom prst="rect">
            <a:avLst/>
          </a:prstGeom>
        </p:spPr>
      </p:pic>
      <p:pic>
        <p:nvPicPr>
          <p:cNvPr id="8" name="Picture 7">
            <a:extLst>
              <a:ext uri="{FF2B5EF4-FFF2-40B4-BE49-F238E27FC236}">
                <a16:creationId xmlns:a16="http://schemas.microsoft.com/office/drawing/2014/main" id="{C3EAE9CF-7C82-AA43-B8D7-5087D5310BBE}"/>
              </a:ext>
            </a:extLst>
          </p:cNvPr>
          <p:cNvPicPr>
            <a:picLocks noChangeAspect="1"/>
          </p:cNvPicPr>
          <p:nvPr userDrawn="1"/>
        </p:nvPicPr>
        <p:blipFill>
          <a:blip r:embed="rId3"/>
          <a:stretch>
            <a:fillRect/>
          </a:stretch>
        </p:blipFill>
        <p:spPr>
          <a:xfrm>
            <a:off x="221422" y="6145695"/>
            <a:ext cx="533952" cy="533952"/>
          </a:xfrm>
          <a:prstGeom prst="rect">
            <a:avLst/>
          </a:prstGeom>
        </p:spPr>
      </p:pic>
    </p:spTree>
    <p:extLst>
      <p:ext uri="{BB962C8B-B14F-4D97-AF65-F5344CB8AC3E}">
        <p14:creationId xmlns:p14="http://schemas.microsoft.com/office/powerpoint/2010/main" val="42840296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4 (Imag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A7F0963-32F7-7644-8381-63718DAD9CC2}"/>
              </a:ext>
            </a:extLst>
          </p:cNvPr>
          <p:cNvSpPr/>
          <p:nvPr userDrawn="1"/>
        </p:nvSpPr>
        <p:spPr>
          <a:xfrm>
            <a:off x="0" y="0"/>
            <a:ext cx="12192000" cy="6858000"/>
          </a:xfrm>
          <a:prstGeom prst="rect">
            <a:avLst/>
          </a:prstGeom>
          <a:solidFill>
            <a:srgbClr val="0026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53BBD"/>
              </a:solidFill>
            </a:endParaRPr>
          </a:p>
        </p:txBody>
      </p:sp>
      <p:pic>
        <p:nvPicPr>
          <p:cNvPr id="3" name="Picture 2">
            <a:extLst>
              <a:ext uri="{FF2B5EF4-FFF2-40B4-BE49-F238E27FC236}">
                <a16:creationId xmlns:a16="http://schemas.microsoft.com/office/drawing/2014/main" id="{C4976CF0-DA6D-E692-B1A8-0BEAC840098F}"/>
              </a:ext>
            </a:extLst>
          </p:cNvPr>
          <p:cNvPicPr>
            <a:picLocks noChangeAspect="1"/>
          </p:cNvPicPr>
          <p:nvPr userDrawn="1"/>
        </p:nvPicPr>
        <p:blipFill>
          <a:blip r:embed="rId2"/>
          <a:stretch>
            <a:fillRect/>
          </a:stretch>
        </p:blipFill>
        <p:spPr>
          <a:xfrm flipH="1">
            <a:off x="0" y="0"/>
            <a:ext cx="12192000" cy="6858000"/>
          </a:xfrm>
          <a:prstGeom prst="rect">
            <a:avLst/>
          </a:prstGeom>
        </p:spPr>
      </p:pic>
      <p:sp>
        <p:nvSpPr>
          <p:cNvPr id="7" name="Text Placeholder 3">
            <a:extLst>
              <a:ext uri="{FF2B5EF4-FFF2-40B4-BE49-F238E27FC236}">
                <a16:creationId xmlns:a16="http://schemas.microsoft.com/office/drawing/2014/main" id="{0B2FBD51-6EAB-D249-B4EA-6B88C502E39C}"/>
              </a:ext>
            </a:extLst>
          </p:cNvPr>
          <p:cNvSpPr>
            <a:spLocks noGrp="1"/>
          </p:cNvSpPr>
          <p:nvPr>
            <p:ph type="body" sz="quarter" idx="10" hasCustomPrompt="1"/>
          </p:nvPr>
        </p:nvSpPr>
        <p:spPr>
          <a:xfrm>
            <a:off x="6211818" y="3340100"/>
            <a:ext cx="3608034" cy="914400"/>
          </a:xfrm>
          <a:prstGeom prst="rect">
            <a:avLst/>
          </a:prstGeom>
        </p:spPr>
        <p:txBody>
          <a:bodyPr anchor="b"/>
          <a:lstStyle>
            <a:lvl1pPr marL="0" indent="0" algn="l">
              <a:buFontTx/>
              <a:buNone/>
              <a:defRPr sz="4800" b="1" i="0">
                <a:solidFill>
                  <a:schemeClr val="bg1"/>
                </a:solidFill>
                <a:latin typeface="Objektiv Mk2 SemiBold" panose="020B0602020204020203" pitchFamily="34" charset="0"/>
                <a:cs typeface="Objektiv Mk2 SemiBold"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4</a:t>
            </a:r>
          </a:p>
        </p:txBody>
      </p:sp>
      <p:sp>
        <p:nvSpPr>
          <p:cNvPr id="8" name="Text Placeholder 3">
            <a:extLst>
              <a:ext uri="{FF2B5EF4-FFF2-40B4-BE49-F238E27FC236}">
                <a16:creationId xmlns:a16="http://schemas.microsoft.com/office/drawing/2014/main" id="{32770889-B1C5-2B4F-A297-B6633156A62A}"/>
              </a:ext>
            </a:extLst>
          </p:cNvPr>
          <p:cNvSpPr>
            <a:spLocks noGrp="1"/>
          </p:cNvSpPr>
          <p:nvPr>
            <p:ph type="body" sz="quarter" idx="11" hasCustomPrompt="1"/>
          </p:nvPr>
        </p:nvSpPr>
        <p:spPr>
          <a:xfrm>
            <a:off x="6211819" y="4393648"/>
            <a:ext cx="3608034" cy="914400"/>
          </a:xfrm>
          <a:prstGeom prst="rect">
            <a:avLst/>
          </a:prstGeom>
        </p:spPr>
        <p:txBody>
          <a:bodyPr/>
          <a:lstStyle>
            <a:lvl1pPr marL="0" indent="0" algn="l">
              <a:buFontTx/>
              <a:buNone/>
              <a:defRPr sz="2400" b="0" i="0">
                <a:solidFill>
                  <a:srgbClr val="85CBF9"/>
                </a:solidFill>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4" name="Picture Placeholder 3">
            <a:extLst>
              <a:ext uri="{FF2B5EF4-FFF2-40B4-BE49-F238E27FC236}">
                <a16:creationId xmlns:a16="http://schemas.microsoft.com/office/drawing/2014/main" id="{EB1FD39F-2181-9041-AF80-15C7C6867177}"/>
              </a:ext>
            </a:extLst>
          </p:cNvPr>
          <p:cNvSpPr>
            <a:spLocks noGrp="1"/>
          </p:cNvSpPr>
          <p:nvPr>
            <p:ph type="pic" sz="quarter" idx="12"/>
          </p:nvPr>
        </p:nvSpPr>
        <p:spPr>
          <a:xfrm>
            <a:off x="506909" y="756203"/>
            <a:ext cx="5257787" cy="4779893"/>
          </a:xfrm>
          <a:prstGeom prst="rect">
            <a:avLst/>
          </a:prstGeom>
          <a:solidFill>
            <a:schemeClr val="bg1">
              <a:lumMod val="85000"/>
            </a:schemeClr>
          </a:solidFill>
        </p:spPr>
        <p:txBody>
          <a:bodyPr/>
          <a:lstStyle/>
          <a:p>
            <a:endParaRPr lang="en-US" dirty="0"/>
          </a:p>
        </p:txBody>
      </p:sp>
    </p:spTree>
    <p:extLst>
      <p:ext uri="{BB962C8B-B14F-4D97-AF65-F5344CB8AC3E}">
        <p14:creationId xmlns:p14="http://schemas.microsoft.com/office/powerpoint/2010/main" val="49171311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orient="horz">
          <p15:clr>
            <a:srgbClr val="FBAE40"/>
          </p15:clr>
        </p15:guide>
        <p15:guide id="4" pos="4176">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505E49E-A279-7D4F-BFBD-C8680CF57D0D}"/>
              </a:ext>
            </a:extLst>
          </p:cNvPr>
          <p:cNvSpPr/>
          <p:nvPr userDrawn="1"/>
        </p:nvSpPr>
        <p:spPr>
          <a:xfrm>
            <a:off x="1" y="0"/>
            <a:ext cx="248477" cy="6858000"/>
          </a:xfrm>
          <a:prstGeom prst="rect">
            <a:avLst/>
          </a:prstGeom>
          <a:gradFill>
            <a:gsLst>
              <a:gs pos="0">
                <a:srgbClr val="0072CE"/>
              </a:gs>
              <a:gs pos="63000">
                <a:srgbClr val="7030A0"/>
              </a:gs>
              <a:gs pos="100000">
                <a:srgbClr val="00263A"/>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5" name="Text Placeholder 3">
            <a:extLst>
              <a:ext uri="{FF2B5EF4-FFF2-40B4-BE49-F238E27FC236}">
                <a16:creationId xmlns:a16="http://schemas.microsoft.com/office/drawing/2014/main" id="{1B63AAD1-2908-6547-8526-E0B2858821EC}"/>
              </a:ext>
            </a:extLst>
          </p:cNvPr>
          <p:cNvSpPr>
            <a:spLocks noGrp="1"/>
          </p:cNvSpPr>
          <p:nvPr>
            <p:ph type="body" sz="quarter" idx="10" hasCustomPrompt="1"/>
          </p:nvPr>
        </p:nvSpPr>
        <p:spPr>
          <a:xfrm>
            <a:off x="1252200" y="510295"/>
            <a:ext cx="9959137" cy="914400"/>
          </a:xfrm>
          <a:prstGeom prst="rect">
            <a:avLst/>
          </a:prstGeom>
        </p:spPr>
        <p:txBody>
          <a:bodyPr anchor="b"/>
          <a:lstStyle>
            <a:lvl1pPr marL="0" indent="0" algn="l">
              <a:buFontTx/>
              <a:buNone/>
              <a:defRPr sz="4000" b="1" i="0">
                <a:solidFill>
                  <a:srgbClr val="00263A"/>
                </a:solidFill>
                <a:latin typeface="Objektiv Mk2" panose="020B0602020204020203" pitchFamily="34" charset="0"/>
                <a:cs typeface="Objektiv Mk2" panose="020B0602020204020203" pitchFamily="34"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Title Goes Here</a:t>
            </a:r>
          </a:p>
        </p:txBody>
      </p:sp>
      <p:sp>
        <p:nvSpPr>
          <p:cNvPr id="6" name="Text Placeholder 3">
            <a:extLst>
              <a:ext uri="{FF2B5EF4-FFF2-40B4-BE49-F238E27FC236}">
                <a16:creationId xmlns:a16="http://schemas.microsoft.com/office/drawing/2014/main" id="{EB1A3114-7AEE-4E45-977F-C038964ADE5A}"/>
              </a:ext>
            </a:extLst>
          </p:cNvPr>
          <p:cNvSpPr>
            <a:spLocks noGrp="1"/>
          </p:cNvSpPr>
          <p:nvPr>
            <p:ph type="body" sz="quarter" idx="11" hasCustomPrompt="1"/>
          </p:nvPr>
        </p:nvSpPr>
        <p:spPr>
          <a:xfrm>
            <a:off x="1252201" y="1563843"/>
            <a:ext cx="9959137" cy="443861"/>
          </a:xfrm>
          <a:prstGeom prst="rect">
            <a:avLst/>
          </a:prstGeom>
        </p:spPr>
        <p:txBody>
          <a:bodyPr/>
          <a:lstStyle>
            <a:lvl1pPr marL="0" indent="0" algn="l">
              <a:buFontTx/>
              <a:buNone/>
              <a:defRPr sz="2400" b="0" i="0">
                <a:solidFill>
                  <a:srgbClr val="0072CE"/>
                </a:solidFill>
                <a:latin typeface="Barlow" pitchFamily="2" charset="77"/>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Subhead Goes Here</a:t>
            </a:r>
          </a:p>
        </p:txBody>
      </p:sp>
      <p:sp>
        <p:nvSpPr>
          <p:cNvPr id="7" name="Text Placeholder 3">
            <a:extLst>
              <a:ext uri="{FF2B5EF4-FFF2-40B4-BE49-F238E27FC236}">
                <a16:creationId xmlns:a16="http://schemas.microsoft.com/office/drawing/2014/main" id="{B4D8B1E5-499E-E549-911E-192E2FDA90FA}"/>
              </a:ext>
            </a:extLst>
          </p:cNvPr>
          <p:cNvSpPr>
            <a:spLocks noGrp="1"/>
          </p:cNvSpPr>
          <p:nvPr>
            <p:ph type="body" sz="quarter" idx="12" hasCustomPrompt="1"/>
          </p:nvPr>
        </p:nvSpPr>
        <p:spPr>
          <a:xfrm>
            <a:off x="1252201" y="2256183"/>
            <a:ext cx="9959138" cy="3697356"/>
          </a:xfrm>
          <a:prstGeom prst="rect">
            <a:avLst/>
          </a:prstGeom>
        </p:spPr>
        <p:txBody>
          <a:bodyPr/>
          <a:lstStyle>
            <a:lvl1pPr marL="0" indent="0" algn="l">
              <a:lnSpc>
                <a:spcPct val="150000"/>
              </a:lnSpc>
              <a:buFontTx/>
              <a:buNone/>
              <a:defRPr lang="en-US" sz="1800" b="0" i="0" smtClean="0">
                <a:effectLst/>
                <a:latin typeface="+mn-lt"/>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Curabitur</a:t>
            </a:r>
            <a:r>
              <a:rPr lang="en-US" dirty="0"/>
              <a:t> </a:t>
            </a:r>
            <a:r>
              <a:rPr lang="en-US" dirty="0" err="1"/>
              <a:t>ut</a:t>
            </a:r>
            <a:r>
              <a:rPr lang="en-US" dirty="0"/>
              <a:t> semper </a:t>
            </a:r>
            <a:r>
              <a:rPr lang="en-US" dirty="0" err="1"/>
              <a:t>massa</a:t>
            </a:r>
            <a:r>
              <a:rPr lang="en-US" dirty="0"/>
              <a:t>. </a:t>
            </a:r>
            <a:r>
              <a:rPr lang="en-US" dirty="0" err="1"/>
              <a:t>Praesent</a:t>
            </a:r>
            <a:r>
              <a:rPr lang="en-US" dirty="0"/>
              <a:t> vel </a:t>
            </a:r>
            <a:r>
              <a:rPr lang="en-US" dirty="0" err="1"/>
              <a:t>massa</a:t>
            </a:r>
            <a:r>
              <a:rPr lang="en-US" dirty="0"/>
              <a:t> libero. Nam </a:t>
            </a:r>
            <a:r>
              <a:rPr lang="en-US" dirty="0" err="1"/>
              <a:t>sapien</a:t>
            </a:r>
            <a:r>
              <a:rPr lang="en-US" dirty="0"/>
              <a:t> </a:t>
            </a:r>
            <a:r>
              <a:rPr lang="en-US" dirty="0" err="1"/>
              <a:t>nulla</a:t>
            </a:r>
            <a:r>
              <a:rPr lang="en-US" dirty="0"/>
              <a:t>, </a:t>
            </a:r>
            <a:r>
              <a:rPr lang="en-US" dirty="0" err="1"/>
              <a:t>mollis</a:t>
            </a:r>
            <a:r>
              <a:rPr lang="en-US" dirty="0"/>
              <a:t> in </a:t>
            </a:r>
            <a:r>
              <a:rPr lang="en-US" dirty="0" err="1"/>
              <a:t>volutpat</a:t>
            </a:r>
            <a:r>
              <a:rPr lang="en-US" dirty="0"/>
              <a:t> sed, </a:t>
            </a:r>
            <a:r>
              <a:rPr lang="en-US" dirty="0" err="1"/>
              <a:t>molestie</a:t>
            </a:r>
            <a:r>
              <a:rPr lang="en-US" dirty="0"/>
              <a:t> ac </a:t>
            </a:r>
            <a:r>
              <a:rPr lang="en-US" dirty="0" err="1"/>
              <a:t>quam</a:t>
            </a:r>
            <a:r>
              <a:rPr lang="en-US" dirty="0"/>
              <a:t>. </a:t>
            </a:r>
            <a:r>
              <a:rPr lang="en-US" dirty="0" err="1"/>
              <a:t>Aliquam</a:t>
            </a:r>
            <a:r>
              <a:rPr lang="en-US" dirty="0"/>
              <a:t> pulvinar </a:t>
            </a:r>
            <a:r>
              <a:rPr lang="en-US" dirty="0" err="1"/>
              <a:t>quis</a:t>
            </a:r>
            <a:r>
              <a:rPr lang="en-US" dirty="0"/>
              <a:t> </a:t>
            </a:r>
            <a:r>
              <a:rPr lang="en-US" dirty="0" err="1"/>
              <a:t>felis</a:t>
            </a:r>
            <a:r>
              <a:rPr lang="en-US" dirty="0"/>
              <a:t> at tempus. </a:t>
            </a:r>
            <a:r>
              <a:rPr lang="en-US" dirty="0" err="1"/>
              <a:t>Pellentesque</a:t>
            </a:r>
            <a:r>
              <a:rPr lang="en-US" dirty="0"/>
              <a:t> habitant </a:t>
            </a:r>
            <a:r>
              <a:rPr lang="en-US" dirty="0" err="1"/>
              <a:t>morbi</a:t>
            </a:r>
            <a:r>
              <a:rPr lang="en-US" dirty="0"/>
              <a:t> </a:t>
            </a:r>
            <a:r>
              <a:rPr lang="en-US" dirty="0" err="1"/>
              <a:t>tristique</a:t>
            </a:r>
            <a:r>
              <a:rPr lang="en-US" dirty="0"/>
              <a:t> </a:t>
            </a:r>
            <a:r>
              <a:rPr lang="en-US" dirty="0" err="1"/>
              <a:t>senectus</a:t>
            </a:r>
            <a:r>
              <a:rPr lang="en-US" dirty="0"/>
              <a:t> et </a:t>
            </a:r>
            <a:r>
              <a:rPr lang="en-US" dirty="0" err="1"/>
              <a:t>netus</a:t>
            </a:r>
            <a:r>
              <a:rPr lang="en-US" dirty="0"/>
              <a:t> et </a:t>
            </a:r>
            <a:r>
              <a:rPr lang="en-US" dirty="0" err="1"/>
              <a:t>malesuada</a:t>
            </a:r>
            <a:r>
              <a:rPr lang="en-US" dirty="0"/>
              <a:t> fames ac </a:t>
            </a:r>
            <a:r>
              <a:rPr lang="en-US" dirty="0" err="1"/>
              <a:t>turpis</a:t>
            </a:r>
            <a:r>
              <a:rPr lang="en-US" dirty="0"/>
              <a:t> </a:t>
            </a:r>
            <a:r>
              <a:rPr lang="en-US" dirty="0" err="1"/>
              <a:t>egestas</a:t>
            </a:r>
            <a:r>
              <a:rPr lang="en-US" dirty="0"/>
              <a:t>. Cras vel </a:t>
            </a:r>
            <a:r>
              <a:rPr lang="en-US" dirty="0" err="1"/>
              <a:t>tellus</a:t>
            </a:r>
            <a:r>
              <a:rPr lang="en-US" dirty="0"/>
              <a:t> ex. Sed </a:t>
            </a:r>
            <a:r>
              <a:rPr lang="en-US" dirty="0" err="1"/>
              <a:t>aliquet</a:t>
            </a:r>
            <a:r>
              <a:rPr lang="en-US" dirty="0"/>
              <a:t> </a:t>
            </a:r>
            <a:r>
              <a:rPr lang="en-US" dirty="0" err="1"/>
              <a:t>odio</a:t>
            </a:r>
            <a:r>
              <a:rPr lang="en-US" dirty="0"/>
              <a:t> non cursus </a:t>
            </a:r>
            <a:r>
              <a:rPr lang="en-US" dirty="0" err="1"/>
              <a:t>hendrerit</a:t>
            </a:r>
            <a:r>
              <a:rPr lang="en-US" dirty="0"/>
              <a:t>. </a:t>
            </a:r>
            <a:r>
              <a:rPr lang="en-US" dirty="0" err="1"/>
              <a:t>Phasellus</a:t>
            </a:r>
            <a:r>
              <a:rPr lang="en-US" dirty="0"/>
              <a:t> et </a:t>
            </a:r>
            <a:r>
              <a:rPr lang="en-US" dirty="0" err="1"/>
              <a:t>enim</a:t>
            </a:r>
            <a:r>
              <a:rPr lang="en-US" dirty="0"/>
              <a:t> </a:t>
            </a:r>
            <a:r>
              <a:rPr lang="en-US" dirty="0" err="1"/>
              <a:t>placerat</a:t>
            </a:r>
            <a:r>
              <a:rPr lang="en-US" dirty="0"/>
              <a:t>, </a:t>
            </a:r>
            <a:r>
              <a:rPr lang="en-US" dirty="0" err="1"/>
              <a:t>tristique</a:t>
            </a:r>
            <a:r>
              <a:rPr lang="en-US" dirty="0"/>
              <a:t> </a:t>
            </a:r>
            <a:r>
              <a:rPr lang="en-US" dirty="0" err="1"/>
              <a:t>justo</a:t>
            </a:r>
            <a:r>
              <a:rPr lang="en-US" dirty="0"/>
              <a:t> </a:t>
            </a:r>
            <a:r>
              <a:rPr lang="en-US" dirty="0" err="1"/>
              <a:t>dapibus</a:t>
            </a:r>
            <a:r>
              <a:rPr lang="en-US" dirty="0"/>
              <a:t>, </a:t>
            </a:r>
            <a:r>
              <a:rPr lang="en-US" dirty="0" err="1"/>
              <a:t>euismod</a:t>
            </a:r>
            <a:r>
              <a:rPr lang="en-US" dirty="0"/>
              <a:t> </a:t>
            </a:r>
            <a:r>
              <a:rPr lang="en-US" dirty="0" err="1"/>
              <a:t>turpis</a:t>
            </a:r>
            <a:r>
              <a:rPr lang="en-US" dirty="0"/>
              <a:t>.</a:t>
            </a:r>
          </a:p>
        </p:txBody>
      </p:sp>
    </p:spTree>
    <p:extLst>
      <p:ext uri="{BB962C8B-B14F-4D97-AF65-F5344CB8AC3E}">
        <p14:creationId xmlns:p14="http://schemas.microsoft.com/office/powerpoint/2010/main" val="917798020"/>
      </p:ext>
    </p:extLst>
  </p:cSld>
  <p:clrMapOvr>
    <a:masterClrMapping/>
  </p:clrMapOvr>
  <p:extLst>
    <p:ext uri="{DCECCB84-F9BA-43D5-87BE-67443E8EF086}">
      <p15:sldGuideLst xmlns:p15="http://schemas.microsoft.com/office/powerpoint/2012/main">
        <p15:guide id="2" pos="2880">
          <p15:clr>
            <a:srgbClr val="FBAE40"/>
          </p15:clr>
        </p15:guide>
        <p15:guide id="3" pos="504">
          <p15:clr>
            <a:srgbClr val="FBAE40"/>
          </p15:clr>
        </p15:guide>
        <p15:guide id="5" pos="756">
          <p15:clr>
            <a:srgbClr val="FBAE40"/>
          </p15:clr>
        </p15:guide>
        <p15:guide id="6" pos="315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1">
            <a:extLst>
              <a:ext uri="{FF2B5EF4-FFF2-40B4-BE49-F238E27FC236}">
                <a16:creationId xmlns:a16="http://schemas.microsoft.com/office/drawing/2014/main" id="{5765F718-717A-5440-A6C0-1DC3A3CE9E1D}"/>
              </a:ext>
            </a:extLst>
          </p:cNvPr>
          <p:cNvSpPr txBox="1">
            <a:spLocks/>
          </p:cNvSpPr>
          <p:nvPr userDrawn="1"/>
        </p:nvSpPr>
        <p:spPr>
          <a:xfrm>
            <a:off x="11618843" y="6492876"/>
            <a:ext cx="573155" cy="365124"/>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330EA680-D336-4FF7-8B7A-9848BB0A1C32}" type="slidenum">
              <a:rPr lang="en-US" sz="1000" smtClean="0">
                <a:solidFill>
                  <a:schemeClr val="bg1">
                    <a:lumMod val="50000"/>
                  </a:schemeClr>
                </a:solidFill>
                <a:latin typeface="Barlow Medium" pitchFamily="2" charset="77"/>
              </a:rPr>
              <a:pPr algn="r"/>
              <a:t>‹#›</a:t>
            </a:fld>
            <a:endParaRPr lang="en-US" sz="1000" dirty="0">
              <a:solidFill>
                <a:schemeClr val="bg1">
                  <a:lumMod val="50000"/>
                </a:schemeClr>
              </a:solidFill>
              <a:latin typeface="Barlow Medium" pitchFamily="2" charset="77"/>
            </a:endParaRPr>
          </a:p>
        </p:txBody>
      </p:sp>
    </p:spTree>
    <p:extLst>
      <p:ext uri="{BB962C8B-B14F-4D97-AF65-F5344CB8AC3E}">
        <p14:creationId xmlns:p14="http://schemas.microsoft.com/office/powerpoint/2010/main" val="367376780"/>
      </p:ext>
    </p:extLst>
  </p:cSld>
  <p:clrMap bg1="lt1" tx1="dk1" bg2="lt2" tx2="dk2" accent1="accent1" accent2="accent2" accent3="accent3" accent4="accent4" accent5="accent5" accent6="accent6" hlink="hlink" folHlink="folHlink"/>
  <p:sldLayoutIdLst>
    <p:sldLayoutId id="2147483682" r:id="rId1"/>
    <p:sldLayoutId id="2147483776" r:id="rId2"/>
    <p:sldLayoutId id="2147483785" r:id="rId3"/>
    <p:sldLayoutId id="2147483784" r:id="rId4"/>
    <p:sldLayoutId id="2147483684" r:id="rId5"/>
    <p:sldLayoutId id="2147483782" r:id="rId6"/>
    <p:sldLayoutId id="2147483783" r:id="rId7"/>
    <p:sldLayoutId id="2147483768" r:id="rId8"/>
    <p:sldLayoutId id="2147483769" r:id="rId9"/>
    <p:sldLayoutId id="2147483770" r:id="rId10"/>
    <p:sldLayoutId id="2147483771" r:id="rId11"/>
    <p:sldLayoutId id="2147483773" r:id="rId12"/>
    <p:sldLayoutId id="2147483774" r:id="rId13"/>
    <p:sldLayoutId id="2147483775" r:id="rId14"/>
    <p:sldLayoutId id="2147483778" r:id="rId15"/>
    <p:sldLayoutId id="2147483777" r:id="rId16"/>
    <p:sldLayoutId id="2147483779" r:id="rId17"/>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microsoft.com/office/2018/10/relationships/comments" Target="../comments/modernComment_7BBF5800_5C82B839.xml"/><Relationship Id="rId2" Type="http://schemas.openxmlformats.org/officeDocument/2006/relationships/notesSlide" Target="../notesSlides/notesSlide12.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10.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9.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7.xml"/><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9.xml"/><Relationship Id="rId5" Type="http://schemas.openxmlformats.org/officeDocument/2006/relationships/image" Target="../media/image34.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36.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9.xml"/><Relationship Id="rId5" Type="http://schemas.openxmlformats.org/officeDocument/2006/relationships/image" Target="../media/image38.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9.xml"/><Relationship Id="rId5" Type="http://schemas.openxmlformats.org/officeDocument/2006/relationships/image" Target="../media/image40.png"/><Relationship Id="rId4" Type="http://schemas.openxmlformats.org/officeDocument/2006/relationships/image" Target="../media/image10.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microsoft.com/office/2018/10/relationships/comments" Target="../comments/modernComment_7BBF580E_D838C609.xml"/><Relationship Id="rId7"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41.png"/><Relationship Id="rId4" Type="http://schemas.openxmlformats.org/officeDocument/2006/relationships/image" Target="../media/image1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9.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9.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microsoft.com/office/2018/10/relationships/comments" Target="../comments/modernComment_7BBF57F7_E49FF469.xml"/><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56DEF00-71A6-4D06-58C8-D56E58810098}"/>
              </a:ext>
            </a:extLst>
          </p:cNvPr>
          <p:cNvSpPr>
            <a:spLocks noGrp="1"/>
          </p:cNvSpPr>
          <p:nvPr>
            <p:ph type="body" sz="quarter" idx="10"/>
          </p:nvPr>
        </p:nvSpPr>
        <p:spPr>
          <a:xfrm>
            <a:off x="1077469" y="1778271"/>
            <a:ext cx="7952232" cy="1410889"/>
          </a:xfrm>
        </p:spPr>
        <p:txBody>
          <a:bodyPr/>
          <a:lstStyle/>
          <a:p>
            <a:r>
              <a:rPr lang="en-US" dirty="0"/>
              <a:t>Expert Content</a:t>
            </a:r>
          </a:p>
          <a:p>
            <a:r>
              <a:rPr lang="en-US" dirty="0"/>
              <a:t>Strategy Guide</a:t>
            </a:r>
          </a:p>
        </p:txBody>
      </p:sp>
      <p:sp>
        <p:nvSpPr>
          <p:cNvPr id="3" name="Text Placeholder 2">
            <a:extLst>
              <a:ext uri="{FF2B5EF4-FFF2-40B4-BE49-F238E27FC236}">
                <a16:creationId xmlns:a16="http://schemas.microsoft.com/office/drawing/2014/main" id="{D1D0C212-2C65-3120-0FAF-E4A28B00A75E}"/>
              </a:ext>
            </a:extLst>
          </p:cNvPr>
          <p:cNvSpPr>
            <a:spLocks noGrp="1"/>
          </p:cNvSpPr>
          <p:nvPr>
            <p:ph type="body" sz="quarter" idx="11"/>
          </p:nvPr>
        </p:nvSpPr>
        <p:spPr>
          <a:xfrm>
            <a:off x="1077469" y="3397881"/>
            <a:ext cx="7952232" cy="914400"/>
          </a:xfrm>
        </p:spPr>
        <p:txBody>
          <a:bodyPr/>
          <a:lstStyle/>
          <a:p>
            <a:r>
              <a:rPr lang="en-US" sz="3200" b="0" i="1" dirty="0"/>
              <a:t>Self Serve Templates</a:t>
            </a:r>
          </a:p>
          <a:p>
            <a:r>
              <a:rPr lang="en-US" sz="3200" b="0" i="1" dirty="0"/>
              <a:t>August 2025</a:t>
            </a:r>
          </a:p>
        </p:txBody>
      </p:sp>
    </p:spTree>
    <p:extLst>
      <p:ext uri="{BB962C8B-B14F-4D97-AF65-F5344CB8AC3E}">
        <p14:creationId xmlns:p14="http://schemas.microsoft.com/office/powerpoint/2010/main" val="25026917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32385"/>
            <a:ext cx="3916153"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78608" y="1687001"/>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741039" y="4932199"/>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Dynamic user information</a:t>
            </a:r>
          </a:p>
          <a:p>
            <a:pPr defTabSz="868680">
              <a:spcBef>
                <a:spcPts val="0"/>
              </a:spcBef>
            </a:pPr>
            <a:r>
              <a:rPr lang="en-US" sz="1600" kern="100" dirty="0">
                <a:solidFill>
                  <a:srgbClr val="002060"/>
                </a:solidFill>
                <a:cs typeface="Times New Roman" panose="02020603050405020304" pitchFamily="18" charset="0"/>
              </a:rPr>
              <a:t>3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1919062" y="2745871"/>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411153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2385"/>
            <a:ext cx="3913717" cy="502289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019683"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320599" y="23229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9262" y="3711388"/>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466595" y="3760886"/>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2320599" y="2942276"/>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412568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7895" y="1435110"/>
            <a:ext cx="3913717"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3225060" y="2464096"/>
            <a:ext cx="201706" cy="282388"/>
          </a:xfrm>
          <a:prstGeom prst="rect">
            <a:avLst/>
          </a:prstGeom>
          <a:noFill/>
        </p:spPr>
        <p:txBody>
          <a:bodyPr wrap="square" rtlCol="0">
            <a:spAutoFit/>
          </a:bodyPr>
          <a:lstStyle/>
          <a:p>
            <a:r>
              <a:rPr lang="en-US" sz="1200" dirty="0">
                <a:solidFill>
                  <a:srgbClr val="FF0000"/>
                </a:solidFill>
              </a:rPr>
              <a:t>3</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188804" y="283389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2421452" y="4171151"/>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Upload icon image</a:t>
            </a:r>
          </a:p>
          <a:p>
            <a:pPr defTabSz="868680">
              <a:spcBef>
                <a:spcPts val="0"/>
              </a:spcBef>
            </a:pPr>
            <a:r>
              <a:rPr lang="en-US" sz="1600" kern="100" dirty="0">
                <a:solidFill>
                  <a:srgbClr val="002060"/>
                </a:solidFill>
                <a:cs typeface="Times New Roman" panose="02020603050405020304" pitchFamily="18" charset="0"/>
              </a:rPr>
              <a:t>4 – Background color default is brand primary color, change text color</a:t>
            </a:r>
          </a:p>
          <a:p>
            <a:pPr>
              <a:spcBef>
                <a:spcPts val="0"/>
              </a:spcBef>
            </a:pPr>
            <a:r>
              <a:rPr lang="en-US" sz="1600" kern="100" dirty="0">
                <a:solidFill>
                  <a:srgbClr val="002060"/>
                </a:solidFill>
                <a:cs typeface="Times New Roman" panose="02020603050405020304" pitchFamily="18" charset="0"/>
              </a:rPr>
              <a:t>5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6</a:t>
            </a:r>
          </a:p>
        </p:txBody>
      </p:sp>
    </p:spTree>
    <p:extLst>
      <p:ext uri="{BB962C8B-B14F-4D97-AF65-F5344CB8AC3E}">
        <p14:creationId xmlns:p14="http://schemas.microsoft.com/office/powerpoint/2010/main" val="29748005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9030" y="1435110"/>
            <a:ext cx="3911446" cy="501744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289657" y="169244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1346564" y="2551502"/>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3875022" y="2598635"/>
            <a:ext cx="201706" cy="282388"/>
          </a:xfrm>
          <a:prstGeom prst="rect">
            <a:avLst/>
          </a:prstGeom>
          <a:noFill/>
        </p:spPr>
        <p:txBody>
          <a:bodyPr wrap="square" rtlCol="0">
            <a:spAutoFit/>
          </a:bodyPr>
          <a:lstStyle/>
          <a:p>
            <a:r>
              <a:rPr lang="en-US" sz="1200" dirty="0">
                <a:solidFill>
                  <a:srgbClr val="FF0000"/>
                </a:solidFill>
              </a:rPr>
              <a:t>4</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Fill to fit headline/sub-headline, change text color</a:t>
            </a:r>
          </a:p>
          <a:p>
            <a:pPr>
              <a:spcBef>
                <a:spcPts val="0"/>
              </a:spcBef>
            </a:pPr>
            <a:r>
              <a:rPr lang="en-US" sz="1600" kern="100" dirty="0">
                <a:solidFill>
                  <a:srgbClr val="002060"/>
                </a:solidFill>
                <a:cs typeface="Times New Roman" panose="02020603050405020304" pitchFamily="18" charset="0"/>
              </a:rPr>
              <a:t>4 – Background color default is brand secondary color,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14" name="TextBox 13">
            <a:extLst>
              <a:ext uri="{FF2B5EF4-FFF2-40B4-BE49-F238E27FC236}">
                <a16:creationId xmlns:a16="http://schemas.microsoft.com/office/drawing/2014/main" id="{EEF2CFAF-84E7-68CC-30E2-5F7C77F953D5}"/>
              </a:ext>
            </a:extLst>
          </p:cNvPr>
          <p:cNvSpPr txBox="1"/>
          <p:nvPr/>
        </p:nvSpPr>
        <p:spPr>
          <a:xfrm>
            <a:off x="3225060" y="1692442"/>
            <a:ext cx="201706" cy="282388"/>
          </a:xfrm>
          <a:prstGeom prst="rect">
            <a:avLst/>
          </a:prstGeom>
          <a:noFill/>
        </p:spPr>
        <p:txBody>
          <a:bodyPr wrap="square" rtlCol="0">
            <a:spAutoFit/>
          </a:bodyPr>
          <a:lstStyle/>
          <a:p>
            <a:r>
              <a:rPr lang="en-US" sz="1200" dirty="0">
                <a:solidFill>
                  <a:srgbClr val="FF0000"/>
                </a:solidFill>
              </a:rPr>
              <a:t>3</a:t>
            </a:r>
          </a:p>
        </p:txBody>
      </p:sp>
      <p:sp>
        <p:nvSpPr>
          <p:cNvPr id="7" name="TextBox 6">
            <a:extLst>
              <a:ext uri="{FF2B5EF4-FFF2-40B4-BE49-F238E27FC236}">
                <a16:creationId xmlns:a16="http://schemas.microsoft.com/office/drawing/2014/main" id="{247DB8B2-37FF-10AC-438E-4A99BF1630BB}"/>
              </a:ext>
            </a:extLst>
          </p:cNvPr>
          <p:cNvSpPr txBox="1"/>
          <p:nvPr/>
        </p:nvSpPr>
        <p:spPr>
          <a:xfrm>
            <a:off x="3774169" y="4917138"/>
            <a:ext cx="201706" cy="282388"/>
          </a:xfrm>
          <a:prstGeom prst="rect">
            <a:avLst/>
          </a:prstGeom>
          <a:noFill/>
        </p:spPr>
        <p:txBody>
          <a:bodyPr wrap="square" rtlCol="0">
            <a:spAutoFit/>
          </a:bodyPr>
          <a:lstStyle/>
          <a:p>
            <a:r>
              <a:rPr lang="en-US" sz="1200" dirty="0">
                <a:solidFill>
                  <a:srgbClr val="FF0000"/>
                </a:solidFill>
              </a:rPr>
              <a:t>5</a:t>
            </a:r>
          </a:p>
        </p:txBody>
      </p:sp>
    </p:spTree>
    <p:extLst>
      <p:ext uri="{BB962C8B-B14F-4D97-AF65-F5344CB8AC3E}">
        <p14:creationId xmlns:p14="http://schemas.microsoft.com/office/powerpoint/2010/main" val="4748118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4"/>
          <a:srcRect/>
          <a:stretch/>
        </p:blipFill>
        <p:spPr>
          <a:xfrm>
            <a:off x="672237" y="1273739"/>
            <a:ext cx="4151846"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pic>
        <p:nvPicPr>
          <p:cNvPr id="10" name="Picture 9">
            <a:extLst>
              <a:ext uri="{FF2B5EF4-FFF2-40B4-BE49-F238E27FC236}">
                <a16:creationId xmlns:a16="http://schemas.microsoft.com/office/drawing/2014/main" id="{D93EA334-E768-73C0-FF5A-C4455B0D2A66}"/>
              </a:ext>
            </a:extLst>
          </p:cNvPr>
          <p:cNvPicPr>
            <a:picLocks noChangeAspect="1"/>
          </p:cNvPicPr>
          <p:nvPr/>
        </p:nvPicPr>
        <p:blipFill>
          <a:blip r:embed="rId6"/>
          <a:stretch>
            <a:fillRect/>
          </a:stretch>
        </p:blipFill>
        <p:spPr>
          <a:xfrm>
            <a:off x="5380737" y="1273739"/>
            <a:ext cx="4160802" cy="5340184"/>
          </a:xfrm>
          <a:prstGeom prst="rect">
            <a:avLst/>
          </a:prstGeom>
          <a:effectLst>
            <a:outerShdw blurRad="127000" dist="50800" dir="2400000" algn="ctr" rotWithShape="0">
              <a:srgbClr val="000000"/>
            </a:outerShdw>
          </a:effectLst>
        </p:spPr>
      </p:pic>
      <p:sp>
        <p:nvSpPr>
          <p:cNvPr id="13" name="Text Placeholder 3">
            <a:extLst>
              <a:ext uri="{FF2B5EF4-FFF2-40B4-BE49-F238E27FC236}">
                <a16:creationId xmlns:a16="http://schemas.microsoft.com/office/drawing/2014/main" id="{DE6EF331-4ACB-2A86-8ACF-0AAF368A34C7}"/>
              </a:ext>
            </a:extLst>
          </p:cNvPr>
          <p:cNvSpPr txBox="1">
            <a:spLocks/>
          </p:cNvSpPr>
          <p:nvPr/>
        </p:nvSpPr>
        <p:spPr>
          <a:xfrm>
            <a:off x="9829800" y="2723322"/>
            <a:ext cx="2052517"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1 – Upload image, will replace entire background image of the full 8.5”x11” flyer</a:t>
            </a:r>
            <a:endParaRPr lang="en-US" sz="1600" dirty="0">
              <a:solidFill>
                <a:srgbClr val="002060"/>
              </a:solidFill>
            </a:endParaRPr>
          </a:p>
        </p:txBody>
      </p:sp>
      <p:sp>
        <p:nvSpPr>
          <p:cNvPr id="14" name="TextBox 13">
            <a:extLst>
              <a:ext uri="{FF2B5EF4-FFF2-40B4-BE49-F238E27FC236}">
                <a16:creationId xmlns:a16="http://schemas.microsoft.com/office/drawing/2014/main" id="{BEE7A8BE-18AE-92CA-7093-947E65D1916D}"/>
              </a:ext>
            </a:extLst>
          </p:cNvPr>
          <p:cNvSpPr txBox="1"/>
          <p:nvPr/>
        </p:nvSpPr>
        <p:spPr>
          <a:xfrm>
            <a:off x="2546454" y="3146612"/>
            <a:ext cx="201706" cy="282388"/>
          </a:xfrm>
          <a:prstGeom prst="rect">
            <a:avLst/>
          </a:prstGeom>
          <a:noFill/>
        </p:spPr>
        <p:txBody>
          <a:bodyPr wrap="square" rtlCol="0">
            <a:spAutoFit/>
          </a:bodyPr>
          <a:lstStyle/>
          <a:p>
            <a:r>
              <a:rPr lang="en-US" sz="1200" dirty="0">
                <a:solidFill>
                  <a:srgbClr val="FF0000"/>
                </a:solidFill>
              </a:rPr>
              <a:t>1</a:t>
            </a:r>
          </a:p>
        </p:txBody>
      </p:sp>
      <p:sp>
        <p:nvSpPr>
          <p:cNvPr id="16" name="TextBox 15">
            <a:extLst>
              <a:ext uri="{FF2B5EF4-FFF2-40B4-BE49-F238E27FC236}">
                <a16:creationId xmlns:a16="http://schemas.microsoft.com/office/drawing/2014/main" id="{C76545E7-2296-AAD8-F90A-FF9AC421F02E}"/>
              </a:ext>
            </a:extLst>
          </p:cNvPr>
          <p:cNvSpPr txBox="1"/>
          <p:nvPr/>
        </p:nvSpPr>
        <p:spPr>
          <a:xfrm>
            <a:off x="7360285" y="3146612"/>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1552070713"/>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91C2B-AF3F-777B-3384-B522810EC89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E4AC0F2-75CA-43DC-9727-DEEE57B10F4A}"/>
              </a:ext>
            </a:extLst>
          </p:cNvPr>
          <p:cNvSpPr>
            <a:spLocks noGrp="1"/>
          </p:cNvSpPr>
          <p:nvPr>
            <p:ph type="body" sz="quarter" idx="10"/>
          </p:nvPr>
        </p:nvSpPr>
        <p:spPr/>
        <p:txBody>
          <a:bodyPr/>
          <a:lstStyle/>
          <a:p>
            <a:r>
              <a:rPr lang="en-US" dirty="0"/>
              <a:t>Postcards</a:t>
            </a:r>
          </a:p>
        </p:txBody>
      </p:sp>
      <p:sp>
        <p:nvSpPr>
          <p:cNvPr id="3" name="Text Placeholder 2">
            <a:extLst>
              <a:ext uri="{FF2B5EF4-FFF2-40B4-BE49-F238E27FC236}">
                <a16:creationId xmlns:a16="http://schemas.microsoft.com/office/drawing/2014/main" id="{8DDFAE02-7C3B-BF7C-4C47-8E33B8B01461}"/>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5988929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4"/>
          <a:srcRect/>
          <a:stretch/>
        </p:blipFill>
        <p:spPr>
          <a:xfrm>
            <a:off x="4490396" y="2154021"/>
            <a:ext cx="2649264" cy="3627783"/>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7273645" y="1441174"/>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p>
          <a:p>
            <a:pPr defTabSz="868680">
              <a:spcBef>
                <a:spcPts val="0"/>
              </a:spcBef>
            </a:pPr>
            <a:r>
              <a:rPr lang="en-US" sz="1600" kern="100" dirty="0">
                <a:solidFill>
                  <a:srgbClr val="002060"/>
                </a:solidFill>
                <a:cs typeface="Times New Roman" panose="02020603050405020304" pitchFamily="18" charset="0"/>
              </a:rPr>
              <a:t>2 – Upload background image(s),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QR code variation, switch on/off, editability option</a:t>
            </a:r>
          </a:p>
          <a:p>
            <a:pPr defTabSz="868680">
              <a:spcBef>
                <a:spcPts val="0"/>
              </a:spcBef>
            </a:pPr>
            <a:r>
              <a:rPr lang="en-US" sz="1600" kern="100" dirty="0">
                <a:solidFill>
                  <a:srgbClr val="002060"/>
                </a:solidFill>
                <a:cs typeface="Times New Roman" panose="02020603050405020304" pitchFamily="18" charset="0"/>
              </a:rPr>
              <a:t>4 - Fill to fit text elements, change text color, editability option</a:t>
            </a:r>
          </a:p>
          <a:p>
            <a:pPr>
              <a:spcBef>
                <a:spcPts val="0"/>
              </a:spcBef>
            </a:pPr>
            <a:r>
              <a:rPr lang="en-US" sz="1600" kern="100" dirty="0">
                <a:solidFill>
                  <a:srgbClr val="002060"/>
                </a:solidFill>
                <a:cs typeface="Times New Roman" panose="02020603050405020304" pitchFamily="18" charset="0"/>
              </a:rPr>
              <a:t>5 – Color block default is brand primary color; change color, turn all color blocks on/off</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A4148764-A7D2-F426-FACA-EE978D7D42F8}"/>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5"/>
            <a:srcRect t="1046" b="1046"/>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3E1A63BA-E0C5-44E5-54EA-F21235D7B8C1}"/>
                </a:ext>
              </a:extLst>
            </p:cNvPr>
            <p:cNvSpPr txBox="1"/>
            <p:nvPr/>
          </p:nvSpPr>
          <p:spPr>
            <a:xfrm>
              <a:off x="3912452" y="1957082"/>
              <a:ext cx="201706" cy="282388"/>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A625C8EE-4C7E-180E-F2B7-AEDB62C24790}"/>
                </a:ext>
              </a:extLst>
            </p:cNvPr>
            <p:cNvSpPr txBox="1"/>
            <p:nvPr/>
          </p:nvSpPr>
          <p:spPr>
            <a:xfrm>
              <a:off x="844574" y="3427503"/>
              <a:ext cx="201706" cy="282388"/>
            </a:xfrm>
            <a:prstGeom prst="rect">
              <a:avLst/>
            </a:prstGeom>
            <a:solidFill>
              <a:schemeClr val="bg1"/>
            </a:solidFill>
          </p:spPr>
          <p:txBody>
            <a:bodyPr wrap="square" rtlCol="0">
              <a:spAutoFit/>
            </a:bodyPr>
            <a:lstStyle/>
            <a:p>
              <a:pPr algn="ctr"/>
              <a:r>
                <a:rPr lang="en-US" sz="1200" dirty="0"/>
                <a:t>1</a:t>
              </a:r>
            </a:p>
          </p:txBody>
        </p:sp>
        <p:sp>
          <p:nvSpPr>
            <p:cNvPr id="10" name="TextBox 9">
              <a:extLst>
                <a:ext uri="{FF2B5EF4-FFF2-40B4-BE49-F238E27FC236}">
                  <a16:creationId xmlns:a16="http://schemas.microsoft.com/office/drawing/2014/main" id="{631CD129-524A-E463-4B32-651887F0A09C}"/>
                </a:ext>
              </a:extLst>
            </p:cNvPr>
            <p:cNvSpPr txBox="1"/>
            <p:nvPr/>
          </p:nvSpPr>
          <p:spPr>
            <a:xfrm>
              <a:off x="4135944" y="3427503"/>
              <a:ext cx="201706" cy="282388"/>
            </a:xfrm>
            <a:prstGeom prst="rect">
              <a:avLst/>
            </a:prstGeom>
            <a:solidFill>
              <a:schemeClr val="bg1"/>
            </a:solidFill>
          </p:spPr>
          <p:txBody>
            <a:bodyPr wrap="square" rtlCol="0">
              <a:spAutoFit/>
            </a:bodyPr>
            <a:lstStyle/>
            <a:p>
              <a:pPr algn="ctr"/>
              <a:r>
                <a:rPr lang="en-US" sz="1200" dirty="0"/>
                <a:t>3</a:t>
              </a:r>
            </a:p>
          </p:txBody>
        </p:sp>
        <p:sp>
          <p:nvSpPr>
            <p:cNvPr id="13" name="TextBox 12">
              <a:extLst>
                <a:ext uri="{FF2B5EF4-FFF2-40B4-BE49-F238E27FC236}">
                  <a16:creationId xmlns:a16="http://schemas.microsoft.com/office/drawing/2014/main" id="{7AC949F1-3104-24DD-CFDD-0AA2A8C34284}"/>
                </a:ext>
              </a:extLst>
            </p:cNvPr>
            <p:cNvSpPr txBox="1"/>
            <p:nvPr/>
          </p:nvSpPr>
          <p:spPr>
            <a:xfrm>
              <a:off x="1522070" y="1957082"/>
              <a:ext cx="201706" cy="282388"/>
            </a:xfrm>
            <a:prstGeom prst="rect">
              <a:avLst/>
            </a:prstGeom>
            <a:solidFill>
              <a:schemeClr val="bg1"/>
            </a:solidFill>
          </p:spPr>
          <p:txBody>
            <a:bodyPr wrap="square" rtlCol="0">
              <a:spAutoFit/>
            </a:bodyPr>
            <a:lstStyle/>
            <a:p>
              <a:pPr algn="ctr"/>
              <a:r>
                <a:rPr lang="en-US" sz="1200" dirty="0"/>
                <a:t>4</a:t>
              </a:r>
            </a:p>
          </p:txBody>
        </p:sp>
        <p:sp>
          <p:nvSpPr>
            <p:cNvPr id="14" name="TextBox 13">
              <a:extLst>
                <a:ext uri="{FF2B5EF4-FFF2-40B4-BE49-F238E27FC236}">
                  <a16:creationId xmlns:a16="http://schemas.microsoft.com/office/drawing/2014/main" id="{EADF02FB-02D9-9D75-42BF-F16A5157EF89}"/>
                </a:ext>
              </a:extLst>
            </p:cNvPr>
            <p:cNvSpPr txBox="1"/>
            <p:nvPr/>
          </p:nvSpPr>
          <p:spPr>
            <a:xfrm>
              <a:off x="2439887" y="4062290"/>
              <a:ext cx="201706" cy="282388"/>
            </a:xfrm>
            <a:prstGeom prst="rect">
              <a:avLst/>
            </a:prstGeom>
            <a:solidFill>
              <a:schemeClr val="bg1"/>
            </a:solidFill>
          </p:spPr>
          <p:txBody>
            <a:bodyPr wrap="square" rtlCol="0">
              <a:spAutoFit/>
            </a:bodyPr>
            <a:lstStyle/>
            <a:p>
              <a:pPr algn="ctr"/>
              <a:r>
                <a:rPr lang="en-US" sz="1200" dirty="0"/>
                <a:t>5</a:t>
              </a:r>
            </a:p>
          </p:txBody>
        </p:sp>
        <p:sp>
          <p:nvSpPr>
            <p:cNvPr id="15" name="TextBox 14">
              <a:extLst>
                <a:ext uri="{FF2B5EF4-FFF2-40B4-BE49-F238E27FC236}">
                  <a16:creationId xmlns:a16="http://schemas.microsoft.com/office/drawing/2014/main" id="{A08CF427-A867-E4BB-57EB-E28C4D992D62}"/>
                </a:ext>
              </a:extLst>
            </p:cNvPr>
            <p:cNvSpPr txBox="1"/>
            <p:nvPr/>
          </p:nvSpPr>
          <p:spPr>
            <a:xfrm>
              <a:off x="3199877" y="4344678"/>
              <a:ext cx="201706" cy="282388"/>
            </a:xfrm>
            <a:prstGeom prst="rect">
              <a:avLst/>
            </a:prstGeom>
            <a:solidFill>
              <a:schemeClr val="tx1"/>
            </a:solidFill>
          </p:spPr>
          <p:txBody>
            <a:bodyPr wrap="square" rtlCol="0">
              <a:spAutoFit/>
            </a:bodyPr>
            <a:lstStyle/>
            <a:p>
              <a:pPr algn="ctr"/>
              <a:r>
                <a:rPr lang="en-US" sz="1200" dirty="0">
                  <a:solidFill>
                    <a:schemeClr val="bg1"/>
                  </a:solidFill>
                </a:rPr>
                <a:t>6</a:t>
              </a:r>
            </a:p>
          </p:txBody>
        </p:sp>
      </p:grpSp>
      <p:sp>
        <p:nvSpPr>
          <p:cNvPr id="21" name="TextBox 20">
            <a:extLst>
              <a:ext uri="{FF2B5EF4-FFF2-40B4-BE49-F238E27FC236}">
                <a16:creationId xmlns:a16="http://schemas.microsoft.com/office/drawing/2014/main" id="{6A7A6F59-27F4-30D2-6E4E-36C04864FA6C}"/>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8023120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E4C7B9-80AD-82F9-DA7E-A0FE854F0E0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C90533D-D1BD-1557-300A-3270C7E4DD33}"/>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2F7C8712-B82E-09FC-6CBC-6ACBB52E9B64}"/>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59E26E1A-73AF-65D6-8FF7-0B1D42FCD2B1}"/>
              </a:ext>
            </a:extLst>
          </p:cNvPr>
          <p:cNvPicPr>
            <a:picLocks noChangeAspect="1"/>
          </p:cNvPicPr>
          <p:nvPr/>
        </p:nvPicPr>
        <p:blipFill>
          <a:blip r:embed="rId4"/>
          <a:srcRect/>
          <a:stretch/>
        </p:blipFill>
        <p:spPr>
          <a:xfrm>
            <a:off x="4490396" y="2164113"/>
            <a:ext cx="2649264" cy="360759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49890504-F81F-38CF-AD02-5D6F0D68DEED}"/>
              </a:ext>
            </a:extLst>
          </p:cNvPr>
          <p:cNvSpPr txBox="1">
            <a:spLocks/>
          </p:cNvSpPr>
          <p:nvPr/>
        </p:nvSpPr>
        <p:spPr>
          <a:xfrm>
            <a:off x="7273645" y="1441174"/>
            <a:ext cx="4695414" cy="373411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Upload image(s), editability option</a:t>
            </a:r>
          </a:p>
          <a:p>
            <a:pPr defTabSz="868680">
              <a:spcBef>
                <a:spcPts val="0"/>
              </a:spcBef>
            </a:pPr>
            <a:r>
              <a:rPr lang="en-US" sz="1600" kern="100" dirty="0">
                <a:solidFill>
                  <a:srgbClr val="002060"/>
                </a:solidFill>
                <a:cs typeface="Times New Roman" panose="02020603050405020304" pitchFamily="18" charset="0"/>
              </a:rPr>
              <a:t>2 -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3 –</a:t>
            </a:r>
            <a:r>
              <a:rPr lang="en-US" sz="1600" kern="100" dirty="0">
                <a:solidFill>
                  <a:srgbClr val="002060"/>
                </a:solidFill>
                <a:cs typeface="Times New Roman" panose="02020603050405020304" pitchFamily="18" charset="0"/>
              </a:rPr>
              <a:t> QR code variation, switch on/off, editability option</a:t>
            </a:r>
          </a:p>
          <a:p>
            <a:pPr>
              <a:spcBef>
                <a:spcPts val="0"/>
              </a:spcBef>
            </a:pPr>
            <a:r>
              <a:rPr lang="en-US" sz="1600" kern="100" dirty="0">
                <a:solidFill>
                  <a:srgbClr val="002060"/>
                </a:solidFill>
                <a:cs typeface="Times New Roman" panose="02020603050405020304" pitchFamily="18" charset="0"/>
              </a:rPr>
              <a:t>4 – Color block default is brand primary color; change color, turn all color blocks on/off</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8FA2BAD6-05B7-7B90-B267-18EC0E75104D}"/>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50BC7F7E-AC4C-0178-D745-FDF47E226068}"/>
                </a:ext>
              </a:extLst>
            </p:cNvPr>
            <p:cNvPicPr>
              <a:picLocks noChangeAspect="1"/>
            </p:cNvPicPr>
            <p:nvPr/>
          </p:nvPicPr>
          <p:blipFill rotWithShape="1">
            <a:blip r:embed="rId5"/>
            <a:srcRect t="2691" b="2691"/>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20E4E401-6412-07B6-2E05-2B17C2B2B6FE}"/>
                </a:ext>
              </a:extLst>
            </p:cNvPr>
            <p:cNvSpPr txBox="1"/>
            <p:nvPr/>
          </p:nvSpPr>
          <p:spPr>
            <a:xfrm>
              <a:off x="3822254" y="1863258"/>
              <a:ext cx="201706" cy="26424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771B26C1-D72C-06E6-7BB7-5D4533260399}"/>
                </a:ext>
              </a:extLst>
            </p:cNvPr>
            <p:cNvSpPr txBox="1"/>
            <p:nvPr/>
          </p:nvSpPr>
          <p:spPr>
            <a:xfrm>
              <a:off x="1135399" y="4062288"/>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171E20C6-870C-36C2-1C19-1D5F7A54777F}"/>
                </a:ext>
              </a:extLst>
            </p:cNvPr>
            <p:cNvSpPr txBox="1"/>
            <p:nvPr/>
          </p:nvSpPr>
          <p:spPr>
            <a:xfrm>
              <a:off x="4135944" y="3427503"/>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70601BC6-97BE-1E00-59C8-1D67F1DFC692}"/>
                </a:ext>
              </a:extLst>
            </p:cNvPr>
            <p:cNvSpPr txBox="1"/>
            <p:nvPr/>
          </p:nvSpPr>
          <p:spPr>
            <a:xfrm>
              <a:off x="3620548" y="3445983"/>
              <a:ext cx="201706" cy="264249"/>
            </a:xfrm>
            <a:prstGeom prst="rect">
              <a:avLst/>
            </a:prstGeom>
            <a:solidFill>
              <a:schemeClr val="tx1"/>
            </a:solidFill>
          </p:spPr>
          <p:txBody>
            <a:bodyPr wrap="square" rtlCol="0">
              <a:spAutoFit/>
            </a:bodyPr>
            <a:lstStyle/>
            <a:p>
              <a:pPr algn="ctr"/>
              <a:r>
                <a:rPr lang="en-US" sz="1200" dirty="0">
                  <a:solidFill>
                    <a:schemeClr val="bg1"/>
                  </a:solidFill>
                </a:rPr>
                <a:t>4</a:t>
              </a:r>
            </a:p>
          </p:txBody>
        </p:sp>
        <p:sp>
          <p:nvSpPr>
            <p:cNvPr id="15" name="TextBox 14">
              <a:extLst>
                <a:ext uri="{FF2B5EF4-FFF2-40B4-BE49-F238E27FC236}">
                  <a16:creationId xmlns:a16="http://schemas.microsoft.com/office/drawing/2014/main" id="{5045C8D8-2599-D653-2244-E106899167E8}"/>
                </a:ext>
              </a:extLst>
            </p:cNvPr>
            <p:cNvSpPr txBox="1"/>
            <p:nvPr/>
          </p:nvSpPr>
          <p:spPr>
            <a:xfrm>
              <a:off x="3199877" y="4344678"/>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8" name="TextBox 7">
            <a:extLst>
              <a:ext uri="{FF2B5EF4-FFF2-40B4-BE49-F238E27FC236}">
                <a16:creationId xmlns:a16="http://schemas.microsoft.com/office/drawing/2014/main" id="{3A5F4BFB-6465-6D31-0FEE-DD3C719EA20C}"/>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7533503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F2F950-7704-101A-922E-FDC2A829CA92}"/>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7B5D814-23D2-F7CB-D7EA-A2FA529919FF}"/>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BF411500-0A16-0D3E-19AA-17399338686B}"/>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DA8AF35-B8B7-018E-D0E1-D42E7DD9C8AF}"/>
              </a:ext>
            </a:extLst>
          </p:cNvPr>
          <p:cNvPicPr>
            <a:picLocks noChangeAspect="1"/>
          </p:cNvPicPr>
          <p:nvPr/>
        </p:nvPicPr>
        <p:blipFill>
          <a:blip r:embed="rId4"/>
          <a:srcRect/>
          <a:stretch/>
        </p:blipFill>
        <p:spPr>
          <a:xfrm>
            <a:off x="4497193" y="2164113"/>
            <a:ext cx="2635669" cy="360759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B91948C7-7B78-2968-E62F-3300C807AD05}"/>
              </a:ext>
            </a:extLst>
          </p:cNvPr>
          <p:cNvSpPr txBox="1">
            <a:spLocks/>
          </p:cNvSpPr>
          <p:nvPr/>
        </p:nvSpPr>
        <p:spPr>
          <a:xfrm>
            <a:off x="7273645" y="1123122"/>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Front color blocks default to secondary; change color </a:t>
            </a:r>
          </a:p>
          <a:p>
            <a:pPr defTabSz="868680">
              <a:spcBef>
                <a:spcPts val="0"/>
              </a:spcBef>
            </a:pPr>
            <a:r>
              <a:rPr lang="en-US" sz="1600" kern="100" dirty="0">
                <a:solidFill>
                  <a:srgbClr val="002060"/>
                </a:solidFill>
                <a:cs typeface="Times New Roman" panose="02020603050405020304" pitchFamily="18" charset="0"/>
              </a:rPr>
              <a:t>5 – Turn color blocks on/off (removes front secondary color blocks and back black block)</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Background color defaults to black; change color. Border color defaults to white; change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88B7A479-6E81-6B2F-CAF9-46B4D3BEA323}"/>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5900BB10-CBF1-67D6-C216-7EDC28CA1729}"/>
                </a:ext>
              </a:extLst>
            </p:cNvPr>
            <p:cNvPicPr>
              <a:picLocks noChangeAspect="1"/>
            </p:cNvPicPr>
            <p:nvPr/>
          </p:nvPicPr>
          <p:blipFill rotWithShape="1">
            <a:blip r:embed="rId5"/>
            <a:srcRect t="2578" b="2578"/>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C014ED6D-3589-01A6-7D8E-B010A362339F}"/>
                </a:ext>
              </a:extLst>
            </p:cNvPr>
            <p:cNvSpPr txBox="1"/>
            <p:nvPr/>
          </p:nvSpPr>
          <p:spPr>
            <a:xfrm>
              <a:off x="3056037" y="2007433"/>
              <a:ext cx="201706" cy="264249"/>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81A56828-E557-1353-778B-6D02809DBBE9}"/>
                </a:ext>
              </a:extLst>
            </p:cNvPr>
            <p:cNvSpPr txBox="1"/>
            <p:nvPr/>
          </p:nvSpPr>
          <p:spPr>
            <a:xfrm>
              <a:off x="896983" y="2215581"/>
              <a:ext cx="201706" cy="264249"/>
            </a:xfrm>
            <a:prstGeom prst="rect">
              <a:avLst/>
            </a:prstGeom>
            <a:solidFill>
              <a:schemeClr val="bg1"/>
            </a:solidFill>
          </p:spPr>
          <p:txBody>
            <a:bodyPr wrap="square" rtlCol="0">
              <a:spAutoFit/>
            </a:bodyPr>
            <a:lstStyle/>
            <a:p>
              <a:pPr algn="ctr"/>
              <a:r>
                <a:rPr lang="en-US" sz="1200" dirty="0"/>
                <a:t>1</a:t>
              </a:r>
            </a:p>
          </p:txBody>
        </p:sp>
        <p:sp>
          <p:nvSpPr>
            <p:cNvPr id="10" name="TextBox 9">
              <a:extLst>
                <a:ext uri="{FF2B5EF4-FFF2-40B4-BE49-F238E27FC236}">
                  <a16:creationId xmlns:a16="http://schemas.microsoft.com/office/drawing/2014/main" id="{0AB4831D-7936-4009-A1C6-4550D6369081}"/>
                </a:ext>
              </a:extLst>
            </p:cNvPr>
            <p:cNvSpPr txBox="1"/>
            <p:nvPr/>
          </p:nvSpPr>
          <p:spPr>
            <a:xfrm>
              <a:off x="1750145" y="3311598"/>
              <a:ext cx="201706" cy="264249"/>
            </a:xfrm>
            <a:prstGeom prst="rect">
              <a:avLst/>
            </a:prstGeom>
            <a:solidFill>
              <a:schemeClr val="bg1"/>
            </a:solidFill>
          </p:spPr>
          <p:txBody>
            <a:bodyPr wrap="square" rtlCol="0">
              <a:spAutoFit/>
            </a:bodyPr>
            <a:lstStyle/>
            <a:p>
              <a:pPr algn="ctr"/>
              <a:r>
                <a:rPr lang="en-US" sz="1200" dirty="0"/>
                <a:t>3</a:t>
              </a:r>
            </a:p>
          </p:txBody>
        </p:sp>
        <p:sp>
          <p:nvSpPr>
            <p:cNvPr id="14" name="TextBox 13">
              <a:extLst>
                <a:ext uri="{FF2B5EF4-FFF2-40B4-BE49-F238E27FC236}">
                  <a16:creationId xmlns:a16="http://schemas.microsoft.com/office/drawing/2014/main" id="{EEC2DB70-D063-5159-AD63-5E7427368141}"/>
                </a:ext>
              </a:extLst>
            </p:cNvPr>
            <p:cNvSpPr txBox="1"/>
            <p:nvPr/>
          </p:nvSpPr>
          <p:spPr>
            <a:xfrm>
              <a:off x="3985449" y="3497824"/>
              <a:ext cx="201706" cy="264249"/>
            </a:xfrm>
            <a:prstGeom prst="rect">
              <a:avLst/>
            </a:prstGeom>
            <a:solidFill>
              <a:schemeClr val="bg1"/>
            </a:solidFill>
          </p:spPr>
          <p:txBody>
            <a:bodyPr wrap="square" rtlCol="0">
              <a:spAutoFit/>
            </a:bodyPr>
            <a:lstStyle/>
            <a:p>
              <a:pPr algn="ctr"/>
              <a:r>
                <a:rPr lang="en-US" sz="1200" dirty="0"/>
                <a:t>4</a:t>
              </a:r>
            </a:p>
          </p:txBody>
        </p:sp>
        <p:sp>
          <p:nvSpPr>
            <p:cNvPr id="15" name="TextBox 14">
              <a:extLst>
                <a:ext uri="{FF2B5EF4-FFF2-40B4-BE49-F238E27FC236}">
                  <a16:creationId xmlns:a16="http://schemas.microsoft.com/office/drawing/2014/main" id="{18579C8E-8ADB-9F18-6BC9-DDED0158DE55}"/>
                </a:ext>
              </a:extLst>
            </p:cNvPr>
            <p:cNvSpPr txBox="1"/>
            <p:nvPr/>
          </p:nvSpPr>
          <p:spPr>
            <a:xfrm>
              <a:off x="2841119" y="3629948"/>
              <a:ext cx="201706" cy="264249"/>
            </a:xfrm>
            <a:prstGeom prst="rect">
              <a:avLst/>
            </a:prstGeom>
            <a:solidFill>
              <a:schemeClr val="bg1"/>
            </a:solidFill>
          </p:spPr>
          <p:txBody>
            <a:bodyPr wrap="square" rtlCol="0">
              <a:spAutoFit/>
            </a:bodyPr>
            <a:lstStyle/>
            <a:p>
              <a:pPr algn="ctr"/>
              <a:r>
                <a:rPr lang="en-US" sz="1200" dirty="0"/>
                <a:t>5</a:t>
              </a:r>
            </a:p>
          </p:txBody>
        </p:sp>
      </p:grpSp>
      <p:sp>
        <p:nvSpPr>
          <p:cNvPr id="8" name="TextBox 7">
            <a:extLst>
              <a:ext uri="{FF2B5EF4-FFF2-40B4-BE49-F238E27FC236}">
                <a16:creationId xmlns:a16="http://schemas.microsoft.com/office/drawing/2014/main" id="{0C33A256-B997-BAC3-6A44-9C1B9F65345C}"/>
              </a:ext>
            </a:extLst>
          </p:cNvPr>
          <p:cNvSpPr txBox="1"/>
          <p:nvPr/>
        </p:nvSpPr>
        <p:spPr>
          <a:xfrm>
            <a:off x="3037331" y="4108174"/>
            <a:ext cx="217637" cy="276999"/>
          </a:xfrm>
          <a:prstGeom prst="rect">
            <a:avLst/>
          </a:prstGeom>
          <a:solidFill>
            <a:schemeClr val="tx1"/>
          </a:solidFill>
        </p:spPr>
        <p:txBody>
          <a:bodyPr wrap="square" rtlCol="0">
            <a:spAutoFit/>
          </a:bodyPr>
          <a:lstStyle/>
          <a:p>
            <a:pPr algn="ctr"/>
            <a:r>
              <a:rPr lang="en-US" sz="1200" dirty="0">
                <a:solidFill>
                  <a:schemeClr val="bg1"/>
                </a:solidFill>
              </a:rPr>
              <a:t>7</a:t>
            </a:r>
          </a:p>
        </p:txBody>
      </p:sp>
      <p:sp>
        <p:nvSpPr>
          <p:cNvPr id="9" name="TextBox 8">
            <a:extLst>
              <a:ext uri="{FF2B5EF4-FFF2-40B4-BE49-F238E27FC236}">
                <a16:creationId xmlns:a16="http://schemas.microsoft.com/office/drawing/2014/main" id="{723E0509-ED98-1BE3-06EA-8FFA55D75BA2}"/>
              </a:ext>
            </a:extLst>
          </p:cNvPr>
          <p:cNvSpPr txBox="1"/>
          <p:nvPr/>
        </p:nvSpPr>
        <p:spPr>
          <a:xfrm>
            <a:off x="598930" y="3554176"/>
            <a:ext cx="217637" cy="276999"/>
          </a:xfrm>
          <a:prstGeom prst="rect">
            <a:avLst/>
          </a:prstGeom>
          <a:solidFill>
            <a:schemeClr val="bg1"/>
          </a:solidFill>
        </p:spPr>
        <p:txBody>
          <a:bodyPr wrap="square" rtlCol="0">
            <a:spAutoFit/>
          </a:bodyPr>
          <a:lstStyle/>
          <a:p>
            <a:pPr algn="ctr"/>
            <a:r>
              <a:rPr lang="en-US" sz="1200" dirty="0"/>
              <a:t>6</a:t>
            </a:r>
          </a:p>
        </p:txBody>
      </p:sp>
      <p:sp>
        <p:nvSpPr>
          <p:cNvPr id="11" name="TextBox 10">
            <a:extLst>
              <a:ext uri="{FF2B5EF4-FFF2-40B4-BE49-F238E27FC236}">
                <a16:creationId xmlns:a16="http://schemas.microsoft.com/office/drawing/2014/main" id="{1AB4F266-495B-09BB-6A7C-A2719CCEB87D}"/>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7024778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8EC39-915A-DB12-02DA-3729F318C94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3413C956-5AF1-41AF-9977-169CC3453D3B}"/>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150EA510-A1AC-AD65-D13C-3C10B26012D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D7B2959-2BA6-8114-2FD7-EB9301BAD090}"/>
              </a:ext>
            </a:extLst>
          </p:cNvPr>
          <p:cNvPicPr>
            <a:picLocks noChangeAspect="1"/>
          </p:cNvPicPr>
          <p:nvPr/>
        </p:nvPicPr>
        <p:blipFill>
          <a:blip r:embed="rId4"/>
          <a:srcRect/>
          <a:stretch/>
        </p:blipFill>
        <p:spPr>
          <a:xfrm>
            <a:off x="4497193" y="2168930"/>
            <a:ext cx="2635669" cy="3597964"/>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14096CE7-AFBB-1592-03B8-0BDB855C770E}"/>
              </a:ext>
            </a:extLst>
          </p:cNvPr>
          <p:cNvSpPr txBox="1">
            <a:spLocks/>
          </p:cNvSpPr>
          <p:nvPr/>
        </p:nvSpPr>
        <p:spPr>
          <a:xfrm>
            <a:off x="7291051" y="1617618"/>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QR code variation, switch on/off, editability option</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3F789DB7-BA14-C2F4-0BA0-785A5C62F675}"/>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E5007AEB-F519-46CC-5A93-0EC6964BFE5A}"/>
                </a:ext>
              </a:extLst>
            </p:cNvPr>
            <p:cNvPicPr>
              <a:picLocks noChangeAspect="1"/>
            </p:cNvPicPr>
            <p:nvPr/>
          </p:nvPicPr>
          <p:blipFill rotWithShape="1">
            <a:blip r:embed="rId5"/>
            <a:srcRect t="2649" b="2649"/>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A02F7A1B-E075-5EE4-21CA-8ED6E348BABA}"/>
                </a:ext>
              </a:extLst>
            </p:cNvPr>
            <p:cNvSpPr txBox="1"/>
            <p:nvPr/>
          </p:nvSpPr>
          <p:spPr>
            <a:xfrm>
              <a:off x="3056037" y="2007433"/>
              <a:ext cx="201706" cy="264249"/>
            </a:xfrm>
            <a:prstGeom prst="rect">
              <a:avLst/>
            </a:prstGeom>
            <a:solidFill>
              <a:schemeClr val="tx1"/>
            </a:solidFill>
          </p:spPr>
          <p:txBody>
            <a:bodyPr wrap="square" rtlCol="0">
              <a:spAutoFit/>
            </a:bodyPr>
            <a:lstStyle/>
            <a:p>
              <a:pPr algn="ctr"/>
              <a:r>
                <a:rPr lang="en-US" sz="1200" dirty="0">
                  <a:solidFill>
                    <a:schemeClr val="bg1"/>
                  </a:solidFill>
                </a:rPr>
                <a:t>2</a:t>
              </a:r>
            </a:p>
          </p:txBody>
        </p:sp>
        <p:sp>
          <p:nvSpPr>
            <p:cNvPr id="3" name="TextBox 2">
              <a:extLst>
                <a:ext uri="{FF2B5EF4-FFF2-40B4-BE49-F238E27FC236}">
                  <a16:creationId xmlns:a16="http://schemas.microsoft.com/office/drawing/2014/main" id="{D4391652-A73C-CEB0-4514-C80577545AB6}"/>
                </a:ext>
              </a:extLst>
            </p:cNvPr>
            <p:cNvSpPr txBox="1"/>
            <p:nvPr/>
          </p:nvSpPr>
          <p:spPr>
            <a:xfrm>
              <a:off x="4100177" y="3808790"/>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36CEDA53-2471-F697-2022-CDF00624C14A}"/>
                </a:ext>
              </a:extLst>
            </p:cNvPr>
            <p:cNvSpPr txBox="1"/>
            <p:nvPr/>
          </p:nvSpPr>
          <p:spPr>
            <a:xfrm>
              <a:off x="750133" y="2487305"/>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A235B4CA-2995-3895-4291-F1B2336ECDDB}"/>
                </a:ext>
              </a:extLst>
            </p:cNvPr>
            <p:cNvSpPr txBox="1"/>
            <p:nvPr/>
          </p:nvSpPr>
          <p:spPr>
            <a:xfrm>
              <a:off x="3189434" y="3762072"/>
              <a:ext cx="201706" cy="264249"/>
            </a:xfrm>
            <a:prstGeom prst="rect">
              <a:avLst/>
            </a:prstGeom>
            <a:solidFill>
              <a:schemeClr val="tx1"/>
            </a:solidFill>
          </p:spPr>
          <p:txBody>
            <a:bodyPr wrap="square" rtlCol="0">
              <a:spAutoFit/>
            </a:bodyPr>
            <a:lstStyle/>
            <a:p>
              <a:pPr algn="ctr"/>
              <a:r>
                <a:rPr lang="en-US" sz="1200" dirty="0">
                  <a:solidFill>
                    <a:schemeClr val="bg1"/>
                  </a:solidFill>
                </a:rPr>
                <a:t>4</a:t>
              </a:r>
            </a:p>
          </p:txBody>
        </p:sp>
        <p:sp>
          <p:nvSpPr>
            <p:cNvPr id="15" name="TextBox 14">
              <a:extLst>
                <a:ext uri="{FF2B5EF4-FFF2-40B4-BE49-F238E27FC236}">
                  <a16:creationId xmlns:a16="http://schemas.microsoft.com/office/drawing/2014/main" id="{0B97E0C8-020F-1982-47A8-61F90B5E6F87}"/>
                </a:ext>
              </a:extLst>
            </p:cNvPr>
            <p:cNvSpPr txBox="1"/>
            <p:nvPr/>
          </p:nvSpPr>
          <p:spPr>
            <a:xfrm>
              <a:off x="3156890" y="4426407"/>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13" name="TextBox 12">
            <a:extLst>
              <a:ext uri="{FF2B5EF4-FFF2-40B4-BE49-F238E27FC236}">
                <a16:creationId xmlns:a16="http://schemas.microsoft.com/office/drawing/2014/main" id="{15EECD30-A856-63E6-22F3-C2A7C25141D0}"/>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31619172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letter t on a black background&#10;&#10;Description automatically generated">
            <a:extLst>
              <a:ext uri="{FF2B5EF4-FFF2-40B4-BE49-F238E27FC236}">
                <a16:creationId xmlns:a16="http://schemas.microsoft.com/office/drawing/2014/main" id="{0034EE2F-F8B0-BB04-3919-B98670840B33}"/>
              </a:ext>
            </a:extLst>
          </p:cNvPr>
          <p:cNvPicPr>
            <a:picLocks noChangeAspect="1"/>
          </p:cNvPicPr>
          <p:nvPr/>
        </p:nvPicPr>
        <p:blipFill>
          <a:blip r:embed="rId2"/>
          <a:stretch>
            <a:fillRect/>
          </a:stretch>
        </p:blipFill>
        <p:spPr>
          <a:xfrm>
            <a:off x="8791614" y="252907"/>
            <a:ext cx="3177445" cy="259695"/>
          </a:xfrm>
          <a:prstGeom prst="rect">
            <a:avLst/>
          </a:prstGeom>
        </p:spPr>
      </p:pic>
      <p:sp>
        <p:nvSpPr>
          <p:cNvPr id="6" name="Text Placeholder 1">
            <a:extLst>
              <a:ext uri="{FF2B5EF4-FFF2-40B4-BE49-F238E27FC236}">
                <a16:creationId xmlns:a16="http://schemas.microsoft.com/office/drawing/2014/main" id="{CF2578B7-A0D3-C354-E31D-B896EDE0FC27}"/>
              </a:ext>
            </a:extLst>
          </p:cNvPr>
          <p:cNvSpPr txBox="1">
            <a:spLocks/>
          </p:cNvSpPr>
          <p:nvPr/>
        </p:nvSpPr>
        <p:spPr>
          <a:xfrm>
            <a:off x="445426" y="128330"/>
            <a:ext cx="9959137" cy="574197"/>
          </a:xfrm>
          <a:prstGeom prst="rect">
            <a:avLst/>
          </a:prstGeom>
        </p:spPr>
        <p:txBody>
          <a:bodyPr anchor="b"/>
          <a:lstStyle>
            <a:lvl1pPr marL="0" indent="0" algn="l" defTabSz="914400" rtl="0" eaLnBrk="1" latinLnBrk="0" hangingPunct="1">
              <a:lnSpc>
                <a:spcPct val="90000"/>
              </a:lnSpc>
              <a:spcBef>
                <a:spcPts val="1000"/>
              </a:spcBef>
              <a:buFontTx/>
              <a:buNone/>
              <a:defRPr sz="4000" b="1" i="0" kern="1200">
                <a:solidFill>
                  <a:srgbClr val="00263A"/>
                </a:solidFill>
                <a:latin typeface="Objektiv Mk2" panose="020B0602020204020203" pitchFamily="34" charset="0"/>
                <a:ea typeface="+mn-ea"/>
                <a:cs typeface="Objektiv Mk2" panose="020B0602020204020203" pitchFamily="34" charset="0"/>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dirty="0"/>
              <a:t>Expert Content Templates</a:t>
            </a:r>
          </a:p>
        </p:txBody>
      </p:sp>
      <p:sp>
        <p:nvSpPr>
          <p:cNvPr id="10" name="Text Placeholder 2">
            <a:extLst>
              <a:ext uri="{FF2B5EF4-FFF2-40B4-BE49-F238E27FC236}">
                <a16:creationId xmlns:a16="http://schemas.microsoft.com/office/drawing/2014/main" id="{BA45EAB8-259F-9486-7E88-3E5064554E05}"/>
              </a:ext>
            </a:extLst>
          </p:cNvPr>
          <p:cNvSpPr txBox="1">
            <a:spLocks/>
          </p:cNvSpPr>
          <p:nvPr/>
        </p:nvSpPr>
        <p:spPr>
          <a:xfrm>
            <a:off x="445426" y="827104"/>
            <a:ext cx="9959137" cy="443861"/>
          </a:xfrm>
          <a:prstGeom prst="rect">
            <a:avLst/>
          </a:prstGeom>
        </p:spPr>
        <p:txBody>
          <a:bodyPr/>
          <a:lstStyle>
            <a:lvl1pPr marL="0" indent="0" algn="l" defTabSz="914400" rtl="0" eaLnBrk="1" latinLnBrk="0" hangingPunct="1">
              <a:lnSpc>
                <a:spcPct val="90000"/>
              </a:lnSpc>
              <a:spcBef>
                <a:spcPts val="1000"/>
              </a:spcBef>
              <a:buFontTx/>
              <a:buNone/>
              <a:defRPr sz="2400" b="0" i="0" kern="1200">
                <a:solidFill>
                  <a:srgbClr val="0072CE"/>
                </a:solidFill>
                <a:latin typeface="Barlow" pitchFamily="2" charset="77"/>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Print Flyers, Postcards, Greeting Cards, Brochures, Social Media</a:t>
            </a:r>
            <a:endParaRPr lang="en-US" dirty="0"/>
          </a:p>
        </p:txBody>
      </p:sp>
      <p:sp>
        <p:nvSpPr>
          <p:cNvPr id="11" name="Text Placeholder 3">
            <a:extLst>
              <a:ext uri="{FF2B5EF4-FFF2-40B4-BE49-F238E27FC236}">
                <a16:creationId xmlns:a16="http://schemas.microsoft.com/office/drawing/2014/main" id="{79C2D384-CBE4-5336-E128-D8E3A28CB40F}"/>
              </a:ext>
            </a:extLst>
          </p:cNvPr>
          <p:cNvSpPr txBox="1">
            <a:spLocks/>
          </p:cNvSpPr>
          <p:nvPr/>
        </p:nvSpPr>
        <p:spPr>
          <a:xfrm>
            <a:off x="445426" y="1340539"/>
            <a:ext cx="11382139" cy="5129835"/>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lnSpc>
                <a:spcPct val="100000"/>
              </a:lnSpc>
              <a:spcBef>
                <a:spcPts val="0"/>
              </a:spcBef>
            </a:pPr>
            <a:r>
              <a:rPr lang="en-US" kern="100" dirty="0">
                <a:solidFill>
                  <a:srgbClr val="002060"/>
                </a:solidFill>
                <a:cs typeface="Times New Roman" panose="02020603050405020304" pitchFamily="18" charset="0"/>
              </a:rPr>
              <a:t>The Expert Content library includes self-service templates for admins to create-your-own content. Pre-filled Expert Content is built from these templates and can be configured based on the individual layout’s options. Contact blocks, disclaimers, and branding elements are dynamic to the end user. </a:t>
            </a:r>
          </a:p>
          <a:p>
            <a:pPr defTabSz="868680">
              <a:lnSpc>
                <a:spcPct val="100000"/>
              </a:lnSpc>
              <a:spcBef>
                <a:spcPts val="0"/>
              </a:spcBef>
            </a:pPr>
            <a:endParaRPr lang="en-US" kern="100" dirty="0">
              <a:solidFill>
                <a:srgbClr val="002060"/>
              </a:solidFill>
              <a:cs typeface="Times New Roman" panose="02020603050405020304" pitchFamily="18" charset="0"/>
            </a:endParaRPr>
          </a:p>
          <a:p>
            <a:pPr defTabSz="868680">
              <a:lnSpc>
                <a:spcPct val="100000"/>
              </a:lnSpc>
              <a:spcBef>
                <a:spcPts val="0"/>
              </a:spcBef>
            </a:pPr>
            <a:r>
              <a:rPr lang="en-US" kern="100" dirty="0">
                <a:solidFill>
                  <a:srgbClr val="002060"/>
                </a:solidFill>
                <a:cs typeface="Times New Roman" panose="02020603050405020304" pitchFamily="18" charset="0"/>
              </a:rPr>
              <a:t>Many templates include some admin-level configuration options such as: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Logos: on or off, logo positioning, logo variations (e.g. horizontal/stacked, color/black/white), QR codes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Colors: font color, color blocks, background colors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Imagery: replace imagery within a dedicated space, replacing full background images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Text: replace text in dedicate space (e.g. CTA, header, </a:t>
            </a:r>
            <a:r>
              <a:rPr lang="en-US" kern="100" dirty="0" err="1">
                <a:solidFill>
                  <a:srgbClr val="002060"/>
                </a:solidFill>
                <a:cs typeface="Times New Roman" panose="02020603050405020304" pitchFamily="18" charset="0"/>
              </a:rPr>
              <a:t>subheader</a:t>
            </a:r>
            <a:r>
              <a:rPr lang="en-US" kern="100" dirty="0">
                <a:solidFill>
                  <a:srgbClr val="002060"/>
                </a:solidFill>
                <a:cs typeface="Times New Roman" panose="02020603050405020304" pitchFamily="18" charset="0"/>
              </a:rPr>
              <a:t>, paragraph)</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Editability: allow or disallow end user editability of specific elements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Disclaimers: additional or override disclaimer options to allow admins to enter dynamic disclaimers or include verbiage on a one-off basis. </a:t>
            </a:r>
          </a:p>
          <a:p>
            <a:pPr defTabSz="868680">
              <a:lnSpc>
                <a:spcPct val="100000"/>
              </a:lnSpc>
              <a:spcBef>
                <a:spcPts val="0"/>
              </a:spcBef>
            </a:pPr>
            <a:endParaRPr lang="en-US" kern="100" dirty="0">
              <a:solidFill>
                <a:srgbClr val="002060"/>
              </a:solidFill>
              <a:cs typeface="Times New Roman" panose="02020603050405020304" pitchFamily="18" charset="0"/>
            </a:endParaRPr>
          </a:p>
          <a:p>
            <a:pPr defTabSz="868680">
              <a:lnSpc>
                <a:spcPct val="100000"/>
              </a:lnSpc>
              <a:spcBef>
                <a:spcPts val="0"/>
              </a:spcBef>
            </a:pPr>
            <a:r>
              <a:rPr lang="en-US" kern="100" dirty="0">
                <a:solidFill>
                  <a:srgbClr val="002060"/>
                </a:solidFill>
                <a:cs typeface="Times New Roman" panose="02020603050405020304" pitchFamily="18" charset="0"/>
              </a:rPr>
              <a:t>Template types include:</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Various configurable layouts for single-sided print flyers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Various configurable layouts for postcards in specific sizing; additional “static” options in additional sizes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Vertical and Horizontal Greeting Cards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Bifold and trifold brochures</a:t>
            </a:r>
          </a:p>
          <a:p>
            <a:pPr marL="342900" indent="-342900" defTabSz="868680">
              <a:lnSpc>
                <a:spcPct val="100000"/>
              </a:lnSpc>
              <a:spcBef>
                <a:spcPts val="0"/>
              </a:spcBef>
              <a:buFont typeface="Arial" panose="020B0604020202020204" pitchFamily="34" charset="0"/>
              <a:buChar char="•"/>
            </a:pPr>
            <a:r>
              <a:rPr lang="en-US" kern="100" dirty="0">
                <a:solidFill>
                  <a:srgbClr val="002060"/>
                </a:solidFill>
                <a:cs typeface="Times New Roman" panose="02020603050405020304" pitchFamily="18" charset="0"/>
              </a:rPr>
              <a:t>Social Media templates including Event, Testimonials, and upload-your-own design</a:t>
            </a:r>
            <a:endParaRPr lang="en-US" dirty="0">
              <a:solidFill>
                <a:srgbClr val="002060"/>
              </a:solidFill>
            </a:endParaRPr>
          </a:p>
        </p:txBody>
      </p:sp>
    </p:spTree>
    <p:extLst>
      <p:ext uri="{BB962C8B-B14F-4D97-AF65-F5344CB8AC3E}">
        <p14:creationId xmlns:p14="http://schemas.microsoft.com/office/powerpoint/2010/main" val="6854035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630C0-1D1D-39EF-79F4-6E3B08A3AB2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5DF4819-518E-330C-6473-9D7F67ECA08B}"/>
              </a:ext>
            </a:extLst>
          </p:cNvPr>
          <p:cNvSpPr>
            <a:spLocks noGrp="1"/>
          </p:cNvSpPr>
          <p:nvPr>
            <p:ph type="body" sz="quarter" idx="10"/>
          </p:nvPr>
        </p:nvSpPr>
        <p:spPr>
          <a:xfrm>
            <a:off x="440482" y="128330"/>
            <a:ext cx="11235305" cy="1316367"/>
          </a:xfrm>
        </p:spPr>
        <p:txBody>
          <a:bodyPr anchor="t"/>
          <a:lstStyle/>
          <a:p>
            <a:r>
              <a:rPr lang="en-US" sz="3200" dirty="0"/>
              <a:t>EDDM: 9”x6.25”</a:t>
            </a:r>
          </a:p>
          <a:p>
            <a:r>
              <a:rPr lang="en-US" sz="3200" dirty="0"/>
              <a:t>Direct &amp; Non-Direct Mail: 9”x6”</a:t>
            </a:r>
          </a:p>
        </p:txBody>
      </p:sp>
      <p:pic>
        <p:nvPicPr>
          <p:cNvPr id="5" name="Picture 4" descr="A blue letter t on a black background&#10;&#10;Description automatically generated">
            <a:extLst>
              <a:ext uri="{FF2B5EF4-FFF2-40B4-BE49-F238E27FC236}">
                <a16:creationId xmlns:a16="http://schemas.microsoft.com/office/drawing/2014/main" id="{1CE04DFD-3446-A5BB-1E93-8927C4498E9A}"/>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F08B9240-EB93-4C65-7E4F-5FD3012F4F3E}"/>
              </a:ext>
            </a:extLst>
          </p:cNvPr>
          <p:cNvPicPr>
            <a:picLocks noChangeAspect="1"/>
          </p:cNvPicPr>
          <p:nvPr/>
        </p:nvPicPr>
        <p:blipFill>
          <a:blip r:embed="rId4"/>
          <a:srcRect/>
          <a:stretch/>
        </p:blipFill>
        <p:spPr>
          <a:xfrm>
            <a:off x="4497612" y="2168930"/>
            <a:ext cx="2634830" cy="3597964"/>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A6FDCA20-B972-F055-7AAD-04D379D3371C}"/>
              </a:ext>
            </a:extLst>
          </p:cNvPr>
          <p:cNvSpPr txBox="1">
            <a:spLocks/>
          </p:cNvSpPr>
          <p:nvPr/>
        </p:nvSpPr>
        <p:spPr>
          <a:xfrm>
            <a:off x="7291050" y="1609154"/>
            <a:ext cx="4832216" cy="4052170"/>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Switch logo on/off, adjust logo background color, use logo variations from branding, editability option</a:t>
            </a:r>
            <a:endParaRPr lang="en-US" sz="1600" kern="100" dirty="0">
              <a:solidFill>
                <a:srgbClr val="002060"/>
              </a:solidFill>
              <a:ea typeface="Calibri" panose="020F0502020204030204" pitchFamily="34" charset="0"/>
              <a:cs typeface="Times New Roman" panose="02020603050405020304" pitchFamily="18" charset="0"/>
            </a:endParaRPr>
          </a:p>
          <a:p>
            <a:pPr defTabSz="868680">
              <a:spcBef>
                <a:spcPts val="0"/>
              </a:spcBef>
            </a:pPr>
            <a:r>
              <a:rPr lang="en-US" sz="1600" kern="100" dirty="0">
                <a:solidFill>
                  <a:srgbClr val="002060"/>
                </a:solidFill>
                <a:cs typeface="Times New Roman" panose="02020603050405020304" pitchFamily="18" charset="0"/>
              </a:rPr>
              <a:t>2 – Upload image(s), editability option</a:t>
            </a:r>
          </a:p>
          <a:p>
            <a:pPr defTabSz="868680">
              <a:spcBef>
                <a:spcPts val="0"/>
              </a:spcBef>
            </a:pPr>
            <a:r>
              <a:rPr lang="en-US" sz="1600" kern="100" dirty="0">
                <a:solidFill>
                  <a:srgbClr val="002060"/>
                </a:solidFill>
                <a:cs typeface="Times New Roman" panose="02020603050405020304" pitchFamily="18" charset="0"/>
              </a:rPr>
              <a:t>3 - Fill to fit text elements, change text color, editability option</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4 –</a:t>
            </a:r>
            <a:r>
              <a:rPr lang="en-US" sz="1600" kern="100" dirty="0">
                <a:solidFill>
                  <a:srgbClr val="002060"/>
                </a:solidFill>
                <a:cs typeface="Times New Roman" panose="02020603050405020304" pitchFamily="18" charset="0"/>
              </a:rPr>
              <a:t> Front color blocks default to secondary; change color, turn color blocks on/off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Return address default text, leave blank, editability option</a:t>
            </a:r>
          </a:p>
          <a:p>
            <a:pPr>
              <a:spcBef>
                <a:spcPts val="0"/>
              </a:spcBef>
            </a:pPr>
            <a:endParaRPr lang="en-US" sz="1400" i="1"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400" i="1" kern="100" dirty="0">
                <a:solidFill>
                  <a:srgbClr val="002060"/>
                </a:solidFill>
                <a:ea typeface="Calibri" panose="020F0502020204030204" pitchFamily="34" charset="0"/>
                <a:cs typeface="Times New Roman" panose="02020603050405020304" pitchFamily="18" charset="0"/>
              </a:rPr>
              <a:t>Functionality is the same for single and cobranded versions</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grpSp>
        <p:nvGrpSpPr>
          <p:cNvPr id="16" name="Group 15">
            <a:extLst>
              <a:ext uri="{FF2B5EF4-FFF2-40B4-BE49-F238E27FC236}">
                <a16:creationId xmlns:a16="http://schemas.microsoft.com/office/drawing/2014/main" id="{0247C1B3-67B4-A016-1843-6C5BC8854F21}"/>
              </a:ext>
            </a:extLst>
          </p:cNvPr>
          <p:cNvGrpSpPr/>
          <p:nvPr/>
        </p:nvGrpSpPr>
        <p:grpSpPr>
          <a:xfrm>
            <a:off x="440482" y="1441175"/>
            <a:ext cx="3898522" cy="5053478"/>
            <a:chOff x="750133" y="1793047"/>
            <a:chExt cx="3613146" cy="4820875"/>
          </a:xfrm>
        </p:grpSpPr>
        <p:pic>
          <p:nvPicPr>
            <p:cNvPr id="4" name="Picture 3">
              <a:extLst>
                <a:ext uri="{FF2B5EF4-FFF2-40B4-BE49-F238E27FC236}">
                  <a16:creationId xmlns:a16="http://schemas.microsoft.com/office/drawing/2014/main" id="{C545F4BE-E9B4-14FA-B309-BFBF055FBC11}"/>
                </a:ext>
              </a:extLst>
            </p:cNvPr>
            <p:cNvPicPr>
              <a:picLocks noChangeAspect="1"/>
            </p:cNvPicPr>
            <p:nvPr/>
          </p:nvPicPr>
          <p:blipFill rotWithShape="1">
            <a:blip r:embed="rId5"/>
            <a:srcRect t="2704" b="2704"/>
            <a:stretch/>
          </p:blipFill>
          <p:spPr>
            <a:xfrm>
              <a:off x="750133" y="1793047"/>
              <a:ext cx="3613146" cy="4820875"/>
            </a:xfrm>
            <a:prstGeom prst="rect">
              <a:avLst/>
            </a:prstGeom>
            <a:effectLst>
              <a:outerShdw blurRad="127000" dist="50800" dir="2400000" algn="ctr" rotWithShape="0">
                <a:srgbClr val="000000"/>
              </a:outerShdw>
            </a:effectLst>
          </p:spPr>
        </p:pic>
        <p:sp>
          <p:nvSpPr>
            <p:cNvPr id="12" name="TextBox 11">
              <a:extLst>
                <a:ext uri="{FF2B5EF4-FFF2-40B4-BE49-F238E27FC236}">
                  <a16:creationId xmlns:a16="http://schemas.microsoft.com/office/drawing/2014/main" id="{B8C79ABF-0198-4A64-D19C-41D09D6050D3}"/>
                </a:ext>
              </a:extLst>
            </p:cNvPr>
            <p:cNvSpPr txBox="1"/>
            <p:nvPr/>
          </p:nvSpPr>
          <p:spPr>
            <a:xfrm>
              <a:off x="2892640" y="1969506"/>
              <a:ext cx="201706" cy="264249"/>
            </a:xfrm>
            <a:prstGeom prst="rect">
              <a:avLst/>
            </a:prstGeom>
            <a:solidFill>
              <a:schemeClr val="bg1"/>
            </a:solidFill>
          </p:spPr>
          <p:txBody>
            <a:bodyPr wrap="square" rtlCol="0">
              <a:spAutoFit/>
            </a:bodyPr>
            <a:lstStyle/>
            <a:p>
              <a:pPr algn="ctr"/>
              <a:r>
                <a:rPr lang="en-US" sz="1200" dirty="0"/>
                <a:t>2</a:t>
              </a:r>
            </a:p>
          </p:txBody>
        </p:sp>
        <p:sp>
          <p:nvSpPr>
            <p:cNvPr id="3" name="TextBox 2">
              <a:extLst>
                <a:ext uri="{FF2B5EF4-FFF2-40B4-BE49-F238E27FC236}">
                  <a16:creationId xmlns:a16="http://schemas.microsoft.com/office/drawing/2014/main" id="{ED5D9673-713C-A4A4-F9C6-3214C74E22DB}"/>
                </a:ext>
              </a:extLst>
            </p:cNvPr>
            <p:cNvSpPr txBox="1"/>
            <p:nvPr/>
          </p:nvSpPr>
          <p:spPr>
            <a:xfrm>
              <a:off x="1311504" y="1875308"/>
              <a:ext cx="201706" cy="264249"/>
            </a:xfrm>
            <a:prstGeom prst="rect">
              <a:avLst/>
            </a:prstGeom>
            <a:solidFill>
              <a:schemeClr val="tx1"/>
            </a:solidFill>
          </p:spPr>
          <p:txBody>
            <a:bodyPr wrap="square" rtlCol="0">
              <a:spAutoFit/>
            </a:bodyPr>
            <a:lstStyle/>
            <a:p>
              <a:pPr algn="ctr"/>
              <a:r>
                <a:rPr lang="en-US" sz="1200" dirty="0">
                  <a:solidFill>
                    <a:schemeClr val="bg1"/>
                  </a:solidFill>
                </a:rPr>
                <a:t>1</a:t>
              </a:r>
            </a:p>
          </p:txBody>
        </p:sp>
        <p:sp>
          <p:nvSpPr>
            <p:cNvPr id="10" name="TextBox 9">
              <a:extLst>
                <a:ext uri="{FF2B5EF4-FFF2-40B4-BE49-F238E27FC236}">
                  <a16:creationId xmlns:a16="http://schemas.microsoft.com/office/drawing/2014/main" id="{A8C57AEA-E459-7771-58F4-2B7A4B79FE4E}"/>
                </a:ext>
              </a:extLst>
            </p:cNvPr>
            <p:cNvSpPr txBox="1"/>
            <p:nvPr/>
          </p:nvSpPr>
          <p:spPr>
            <a:xfrm>
              <a:off x="750133" y="2761254"/>
              <a:ext cx="201706" cy="264249"/>
            </a:xfrm>
            <a:prstGeom prst="rect">
              <a:avLst/>
            </a:prstGeom>
            <a:solidFill>
              <a:schemeClr val="tx1"/>
            </a:solidFill>
          </p:spPr>
          <p:txBody>
            <a:bodyPr wrap="square" rtlCol="0">
              <a:spAutoFit/>
            </a:bodyPr>
            <a:lstStyle/>
            <a:p>
              <a:pPr algn="ctr"/>
              <a:r>
                <a:rPr lang="en-US" sz="1200" dirty="0">
                  <a:solidFill>
                    <a:schemeClr val="bg1"/>
                  </a:solidFill>
                </a:rPr>
                <a:t>3</a:t>
              </a:r>
            </a:p>
          </p:txBody>
        </p:sp>
        <p:sp>
          <p:nvSpPr>
            <p:cNvPr id="14" name="TextBox 13">
              <a:extLst>
                <a:ext uri="{FF2B5EF4-FFF2-40B4-BE49-F238E27FC236}">
                  <a16:creationId xmlns:a16="http://schemas.microsoft.com/office/drawing/2014/main" id="{5A787EA1-BB63-86F8-A1D1-A0F3343D7B78}"/>
                </a:ext>
              </a:extLst>
            </p:cNvPr>
            <p:cNvSpPr txBox="1"/>
            <p:nvPr/>
          </p:nvSpPr>
          <p:spPr>
            <a:xfrm>
              <a:off x="4134220" y="3886122"/>
              <a:ext cx="201706" cy="264249"/>
            </a:xfrm>
            <a:prstGeom prst="rect">
              <a:avLst/>
            </a:prstGeom>
            <a:solidFill>
              <a:schemeClr val="bg1"/>
            </a:solidFill>
          </p:spPr>
          <p:txBody>
            <a:bodyPr wrap="square" rtlCol="0">
              <a:spAutoFit/>
            </a:bodyPr>
            <a:lstStyle/>
            <a:p>
              <a:pPr algn="ctr"/>
              <a:r>
                <a:rPr lang="en-US" sz="1200" dirty="0"/>
                <a:t>4</a:t>
              </a:r>
            </a:p>
          </p:txBody>
        </p:sp>
        <p:sp>
          <p:nvSpPr>
            <p:cNvPr id="15" name="TextBox 14">
              <a:extLst>
                <a:ext uri="{FF2B5EF4-FFF2-40B4-BE49-F238E27FC236}">
                  <a16:creationId xmlns:a16="http://schemas.microsoft.com/office/drawing/2014/main" id="{BBCD212D-6285-8B0C-A9AE-B9ABDB1C6AD5}"/>
                </a:ext>
              </a:extLst>
            </p:cNvPr>
            <p:cNvSpPr txBox="1"/>
            <p:nvPr/>
          </p:nvSpPr>
          <p:spPr>
            <a:xfrm>
              <a:off x="3094346" y="4291714"/>
              <a:ext cx="201706" cy="264249"/>
            </a:xfrm>
            <a:prstGeom prst="rect">
              <a:avLst/>
            </a:prstGeom>
            <a:solidFill>
              <a:schemeClr val="tx1"/>
            </a:solidFill>
          </p:spPr>
          <p:txBody>
            <a:bodyPr wrap="square" rtlCol="0">
              <a:spAutoFit/>
            </a:bodyPr>
            <a:lstStyle/>
            <a:p>
              <a:pPr algn="ctr"/>
              <a:r>
                <a:rPr lang="en-US" sz="1200" dirty="0">
                  <a:solidFill>
                    <a:schemeClr val="bg1"/>
                  </a:solidFill>
                </a:rPr>
                <a:t>5</a:t>
              </a:r>
            </a:p>
          </p:txBody>
        </p:sp>
      </p:grpSp>
      <p:sp>
        <p:nvSpPr>
          <p:cNvPr id="13" name="TextBox 12">
            <a:extLst>
              <a:ext uri="{FF2B5EF4-FFF2-40B4-BE49-F238E27FC236}">
                <a16:creationId xmlns:a16="http://schemas.microsoft.com/office/drawing/2014/main" id="{F51E1B52-8DD2-28F7-78F5-FF20B0CA7C0F}"/>
              </a:ext>
            </a:extLst>
          </p:cNvPr>
          <p:cNvSpPr txBox="1"/>
          <p:nvPr/>
        </p:nvSpPr>
        <p:spPr>
          <a:xfrm>
            <a:off x="3946302" y="6082192"/>
            <a:ext cx="217637" cy="276999"/>
          </a:xfrm>
          <a:prstGeom prst="rect">
            <a:avLst/>
          </a:prstGeom>
          <a:solidFill>
            <a:schemeClr val="tx1"/>
          </a:solidFill>
        </p:spPr>
        <p:txBody>
          <a:bodyPr wrap="square" rtlCol="0">
            <a:spAutoFit/>
          </a:bodyPr>
          <a:lstStyle/>
          <a:p>
            <a:pPr algn="ctr"/>
            <a:r>
              <a:rPr lang="en-US" sz="1200" dirty="0">
                <a:solidFill>
                  <a:schemeClr val="bg1"/>
                </a:solidFill>
              </a:rPr>
              <a:t>2</a:t>
            </a:r>
          </a:p>
        </p:txBody>
      </p:sp>
    </p:spTree>
    <p:extLst>
      <p:ext uri="{BB962C8B-B14F-4D97-AF65-F5344CB8AC3E}">
        <p14:creationId xmlns:p14="http://schemas.microsoft.com/office/powerpoint/2010/main" val="1965646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13AA82-D096-EF3E-9905-71B2D2EBF262}"/>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63F7E45B-AD27-EDDF-FECB-34CA26B0DC9C}"/>
              </a:ext>
            </a:extLst>
          </p:cNvPr>
          <p:cNvPicPr>
            <a:picLocks noChangeAspect="1"/>
          </p:cNvPicPr>
          <p:nvPr/>
        </p:nvPicPr>
        <p:blipFill rotWithShape="1">
          <a:blip r:embed="rId3"/>
          <a:srcRect t="158"/>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6399402C-04AD-4A08-F530-8A447F3F8FFE}"/>
              </a:ext>
            </a:extLst>
          </p:cNvPr>
          <p:cNvSpPr>
            <a:spLocks noGrp="1"/>
          </p:cNvSpPr>
          <p:nvPr>
            <p:ph type="body" sz="quarter" idx="10"/>
          </p:nvPr>
        </p:nvSpPr>
        <p:spPr>
          <a:xfrm>
            <a:off x="562443" y="244076"/>
            <a:ext cx="8941153" cy="1316367"/>
          </a:xfrm>
        </p:spPr>
        <p:txBody>
          <a:bodyPr/>
          <a:lstStyle/>
          <a:p>
            <a:r>
              <a:rPr lang="en-US" dirty="0"/>
              <a:t>Direct &amp; Non-Direct Mail Postcards: 8.5”x5.5”</a:t>
            </a:r>
          </a:p>
        </p:txBody>
      </p:sp>
      <p:pic>
        <p:nvPicPr>
          <p:cNvPr id="5" name="Picture 4" descr="A blue letter t on a black background&#10;&#10;Description automatically generated">
            <a:extLst>
              <a:ext uri="{FF2B5EF4-FFF2-40B4-BE49-F238E27FC236}">
                <a16:creationId xmlns:a16="http://schemas.microsoft.com/office/drawing/2014/main" id="{5D689305-A171-4127-B4ED-B9521EBEE70D}"/>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83E93E6F-71D8-40AF-D17A-3DCA5DCDB221}"/>
              </a:ext>
            </a:extLst>
          </p:cNvPr>
          <p:cNvPicPr>
            <a:picLocks noChangeAspect="1"/>
          </p:cNvPicPr>
          <p:nvPr/>
        </p:nvPicPr>
        <p:blipFill>
          <a:blip r:embed="rId5"/>
          <a:stretch>
            <a:fillRect/>
          </a:stretch>
        </p:blipFill>
        <p:spPr>
          <a:xfrm>
            <a:off x="4820723" y="1793047"/>
            <a:ext cx="3613146"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F7E4AB92-3E94-BBFB-A0EA-0F30F727673C}"/>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41ADE2EA-1A59-7AA1-8EDB-AACCF430E305}"/>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710AE8A3-8504-61BF-7B3F-1F2624C32668}"/>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1933C9B3-9BA1-32FE-4CA9-62BCA04C285A}"/>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469C374A-62D1-BAA2-FCB7-5EB6A365BEEB}"/>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29917980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67" b="1367"/>
          <a:stretch/>
        </p:blipFill>
        <p:spPr>
          <a:xfrm>
            <a:off x="750133" y="1793047"/>
            <a:ext cx="3613146"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4" y="244076"/>
            <a:ext cx="9023346" cy="1471707"/>
          </a:xfrm>
        </p:spPr>
        <p:txBody>
          <a:bodyPr/>
          <a:lstStyle/>
          <a:p>
            <a:r>
              <a:rPr lang="en-US" dirty="0"/>
              <a:t>Direct &amp; Non-Direct Mail Postcards: 9”x6”</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871419" y="1793047"/>
            <a:ext cx="3511754" cy="4833969"/>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878354" y="272332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87754" y="4289464"/>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765501" y="4289464"/>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355000" y="2811847"/>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526443" y="2811847"/>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7287324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l="-240" r="355"/>
          <a:stretch/>
        </p:blipFill>
        <p:spPr>
          <a:xfrm>
            <a:off x="562443" y="1361533"/>
            <a:ext cx="4114800" cy="4820875"/>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731969"/>
          </a:xfrm>
        </p:spPr>
        <p:txBody>
          <a:bodyPr/>
          <a:lstStyle/>
          <a:p>
            <a:r>
              <a:rPr lang="en-US" dirty="0"/>
              <a:t>EDDM Postcards: 11”x6.25”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946844" y="1361533"/>
            <a:ext cx="4124375"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9265394" y="2811847"/>
            <a:ext cx="2886524"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255676" y="3857950"/>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840927" y="3857950"/>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430426" y="2380333"/>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890104" y="2380333"/>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489073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rotWithShape="1">
          <a:blip r:embed="rId3"/>
          <a:srcRect t="133" b="-64"/>
          <a:stretch/>
        </p:blipFill>
        <p:spPr>
          <a:xfrm>
            <a:off x="733673" y="1397999"/>
            <a:ext cx="3407703" cy="4815231"/>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73066"/>
          </a:xfrm>
        </p:spPr>
        <p:txBody>
          <a:bodyPr/>
          <a:lstStyle/>
          <a:p>
            <a:r>
              <a:rPr lang="en-US" dirty="0"/>
              <a:t>EDDM Postcards: 9”x6.25”</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199EC56D-EF42-9B50-ED31-224206272652}"/>
              </a:ext>
            </a:extLst>
          </p:cNvPr>
          <p:cNvPicPr>
            <a:picLocks noChangeAspect="1"/>
          </p:cNvPicPr>
          <p:nvPr/>
        </p:nvPicPr>
        <p:blipFill>
          <a:blip r:embed="rId5"/>
          <a:srcRect/>
          <a:stretch/>
        </p:blipFill>
        <p:spPr>
          <a:xfrm>
            <a:off x="4630738" y="1397999"/>
            <a:ext cx="3403373" cy="4820875"/>
          </a:xfrm>
          <a:prstGeom prst="rect">
            <a:avLst/>
          </a:prstGeom>
          <a:effectLst>
            <a:outerShdw blurRad="127000" dist="50800" dir="2400000" algn="ctr" rotWithShape="0">
              <a:srgbClr val="000000"/>
            </a:outerShdw>
          </a:effectLst>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965096" y="2322630"/>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CTA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sp>
        <p:nvSpPr>
          <p:cNvPr id="8" name="TextBox 7">
            <a:extLst>
              <a:ext uri="{FF2B5EF4-FFF2-40B4-BE49-F238E27FC236}">
                <a16:creationId xmlns:a16="http://schemas.microsoft.com/office/drawing/2014/main" id="{C4F64249-B65B-6394-6B6B-22DA5758F6C3}"/>
              </a:ext>
            </a:extLst>
          </p:cNvPr>
          <p:cNvSpPr txBox="1"/>
          <p:nvPr/>
        </p:nvSpPr>
        <p:spPr>
          <a:xfrm>
            <a:off x="1515470" y="3888772"/>
            <a:ext cx="201706" cy="282388"/>
          </a:xfrm>
          <a:prstGeom prst="rect">
            <a:avLst/>
          </a:prstGeom>
          <a:noFill/>
        </p:spPr>
        <p:txBody>
          <a:bodyPr wrap="square" rtlCol="0">
            <a:spAutoFit/>
          </a:bodyPr>
          <a:lstStyle/>
          <a:p>
            <a:r>
              <a:rPr lang="en-US" sz="1200" dirty="0">
                <a:solidFill>
                  <a:srgbClr val="FF0000"/>
                </a:solidFill>
              </a:rPr>
              <a:t>1</a:t>
            </a:r>
          </a:p>
        </p:txBody>
      </p:sp>
      <p:sp>
        <p:nvSpPr>
          <p:cNvPr id="9" name="TextBox 8">
            <a:extLst>
              <a:ext uri="{FF2B5EF4-FFF2-40B4-BE49-F238E27FC236}">
                <a16:creationId xmlns:a16="http://schemas.microsoft.com/office/drawing/2014/main" id="{6E509710-26E2-CC10-ACF3-1392FE85ADC3}"/>
              </a:ext>
            </a:extLst>
          </p:cNvPr>
          <p:cNvSpPr txBox="1"/>
          <p:nvPr/>
        </p:nvSpPr>
        <p:spPr>
          <a:xfrm>
            <a:off x="5628753" y="3888772"/>
            <a:ext cx="201706" cy="282388"/>
          </a:xfrm>
          <a:prstGeom prst="rect">
            <a:avLst/>
          </a:prstGeom>
          <a:noFill/>
        </p:spPr>
        <p:txBody>
          <a:bodyPr wrap="square" rtlCol="0">
            <a:spAutoFit/>
          </a:bodyPr>
          <a:lstStyle/>
          <a:p>
            <a:r>
              <a:rPr lang="en-US" sz="1200" dirty="0">
                <a:solidFill>
                  <a:srgbClr val="FF0000"/>
                </a:solidFill>
              </a:rPr>
              <a:t>1</a:t>
            </a:r>
          </a:p>
        </p:txBody>
      </p:sp>
      <p:sp>
        <p:nvSpPr>
          <p:cNvPr id="11" name="TextBox 10">
            <a:extLst>
              <a:ext uri="{FF2B5EF4-FFF2-40B4-BE49-F238E27FC236}">
                <a16:creationId xmlns:a16="http://schemas.microsoft.com/office/drawing/2014/main" id="{60611107-EFC8-E380-E8DD-F12B0E22431E}"/>
              </a:ext>
            </a:extLst>
          </p:cNvPr>
          <p:cNvSpPr txBox="1"/>
          <p:nvPr/>
        </p:nvSpPr>
        <p:spPr>
          <a:xfrm>
            <a:off x="2235818" y="2411155"/>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3E1A63BA-E0C5-44E5-54EA-F21235D7B8C1}"/>
              </a:ext>
            </a:extLst>
          </p:cNvPr>
          <p:cNvSpPr txBox="1"/>
          <p:nvPr/>
        </p:nvSpPr>
        <p:spPr>
          <a:xfrm>
            <a:off x="6332424" y="2411155"/>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13208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E4E98C-D88E-3E3C-63E0-A6CED302C884}"/>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52B95CA-1E80-CF5C-F935-626342D793CF}"/>
              </a:ext>
            </a:extLst>
          </p:cNvPr>
          <p:cNvSpPr>
            <a:spLocks noGrp="1"/>
          </p:cNvSpPr>
          <p:nvPr>
            <p:ph type="body" sz="quarter" idx="10"/>
          </p:nvPr>
        </p:nvSpPr>
        <p:spPr/>
        <p:txBody>
          <a:bodyPr/>
          <a:lstStyle/>
          <a:p>
            <a:r>
              <a:rPr lang="en-US" dirty="0"/>
              <a:t>Greeting Cards</a:t>
            </a:r>
          </a:p>
        </p:txBody>
      </p:sp>
      <p:sp>
        <p:nvSpPr>
          <p:cNvPr id="3" name="Text Placeholder 2">
            <a:extLst>
              <a:ext uri="{FF2B5EF4-FFF2-40B4-BE49-F238E27FC236}">
                <a16:creationId xmlns:a16="http://schemas.microsoft.com/office/drawing/2014/main" id="{E20E9970-D724-A1D9-AAF7-7572A17B4CB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88038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Horizontal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8676648" y="2249939"/>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4"/>
          <a:srcRect/>
          <a:stretch/>
        </p:blipFill>
        <p:spPr>
          <a:xfrm>
            <a:off x="8340495" y="374656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5"/>
          <a:srcRect/>
          <a:stretch/>
        </p:blipFill>
        <p:spPr>
          <a:xfrm>
            <a:off x="776176" y="1172818"/>
            <a:ext cx="3515429" cy="4989442"/>
          </a:xfrm>
          <a:prstGeom prst="rect">
            <a:avLst/>
          </a:prstGeom>
          <a:effectLst>
            <a:outerShdw blurRad="127000" dist="50800" dir="2400000" algn="ctr" rotWithShape="0">
              <a:srgbClr val="000000"/>
            </a:outerShdw>
          </a:effectLst>
        </p:spPr>
      </p:pic>
      <p:pic>
        <p:nvPicPr>
          <p:cNvPr id="16" name="Picture 15">
            <a:extLst>
              <a:ext uri="{FF2B5EF4-FFF2-40B4-BE49-F238E27FC236}">
                <a16:creationId xmlns:a16="http://schemas.microsoft.com/office/drawing/2014/main" id="{AD823F40-E7FD-0F54-9256-5C40AA9642B3}"/>
              </a:ext>
            </a:extLst>
          </p:cNvPr>
          <p:cNvPicPr>
            <a:picLocks noChangeAspect="1"/>
          </p:cNvPicPr>
          <p:nvPr/>
        </p:nvPicPr>
        <p:blipFill>
          <a:blip r:embed="rId6"/>
          <a:stretch>
            <a:fillRect/>
          </a:stretch>
        </p:blipFill>
        <p:spPr>
          <a:xfrm rot="10800000">
            <a:off x="4505209" y="1172818"/>
            <a:ext cx="3515429" cy="4985855"/>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8"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15325"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20" name="TextBox 19">
            <a:extLst>
              <a:ext uri="{FF2B5EF4-FFF2-40B4-BE49-F238E27FC236}">
                <a16:creationId xmlns:a16="http://schemas.microsoft.com/office/drawing/2014/main" id="{1EBBB206-6046-9560-DE63-9E3AD9F01AB5}"/>
              </a:ext>
            </a:extLst>
          </p:cNvPr>
          <p:cNvSpPr txBox="1"/>
          <p:nvPr/>
        </p:nvSpPr>
        <p:spPr>
          <a:xfrm>
            <a:off x="6763942" y="4528289"/>
            <a:ext cx="201706" cy="282388"/>
          </a:xfrm>
          <a:prstGeom prst="rect">
            <a:avLst/>
          </a:prstGeom>
          <a:noFill/>
        </p:spPr>
        <p:txBody>
          <a:bodyPr wrap="square" rtlCol="0">
            <a:spAutoFit/>
          </a:bodyPr>
          <a:lstStyle/>
          <a:p>
            <a:r>
              <a:rPr lang="en-US" sz="1200" dirty="0">
                <a:solidFill>
                  <a:srgbClr val="FF0000"/>
                </a:solidFill>
              </a:rPr>
              <a:t>1</a:t>
            </a:r>
          </a:p>
        </p:txBody>
      </p:sp>
      <p:sp>
        <p:nvSpPr>
          <p:cNvPr id="12" name="TextBox 11">
            <a:extLst>
              <a:ext uri="{FF2B5EF4-FFF2-40B4-BE49-F238E27FC236}">
                <a16:creationId xmlns:a16="http://schemas.microsoft.com/office/drawing/2014/main" id="{3E1A63BA-E0C5-44E5-54EA-F21235D7B8C1}"/>
              </a:ext>
            </a:extLst>
          </p:cNvPr>
          <p:cNvSpPr txBox="1"/>
          <p:nvPr/>
        </p:nvSpPr>
        <p:spPr>
          <a:xfrm>
            <a:off x="2433036" y="4793708"/>
            <a:ext cx="201706" cy="282388"/>
          </a:xfrm>
          <a:prstGeom prst="rect">
            <a:avLst/>
          </a:prstGeom>
          <a:noFill/>
        </p:spPr>
        <p:txBody>
          <a:bodyPr wrap="square" rtlCol="0">
            <a:spAutoFit/>
          </a:bodyPr>
          <a:lstStyle/>
          <a:p>
            <a:r>
              <a:rPr lang="en-US" sz="1200" dirty="0">
                <a:solidFill>
                  <a:srgbClr val="FF0000"/>
                </a:solidFill>
              </a:rPr>
              <a:t>2</a:t>
            </a:r>
          </a:p>
        </p:txBody>
      </p:sp>
    </p:spTree>
    <p:extLst>
      <p:ext uri="{BB962C8B-B14F-4D97-AF65-F5344CB8AC3E}">
        <p14:creationId xmlns:p14="http://schemas.microsoft.com/office/powerpoint/2010/main" val="33357964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Vertical Greeting Cards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1006557" y="5036852"/>
            <a:ext cx="3003963"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Editable greeting </a:t>
            </a:r>
          </a:p>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2 – Upload image</a:t>
            </a:r>
            <a:endParaRPr lang="en-US" sz="1600" dirty="0">
              <a:solidFill>
                <a:srgbClr val="002060"/>
              </a:solidFill>
            </a:endParaRPr>
          </a:p>
        </p:txBody>
      </p:sp>
      <p:pic>
        <p:nvPicPr>
          <p:cNvPr id="10" name="Picture 9">
            <a:extLst>
              <a:ext uri="{FF2B5EF4-FFF2-40B4-BE49-F238E27FC236}">
                <a16:creationId xmlns:a16="http://schemas.microsoft.com/office/drawing/2014/main" id="{3E05B2D5-6F12-41E3-7AF7-7F02E1761A32}"/>
              </a:ext>
            </a:extLst>
          </p:cNvPr>
          <p:cNvPicPr>
            <a:picLocks noChangeAspect="1"/>
          </p:cNvPicPr>
          <p:nvPr/>
        </p:nvPicPr>
        <p:blipFill>
          <a:blip r:embed="rId5"/>
          <a:srcRect/>
          <a:stretch/>
        </p:blipFill>
        <p:spPr>
          <a:xfrm>
            <a:off x="8350805" y="1326820"/>
            <a:ext cx="3353624" cy="2408031"/>
          </a:xfrm>
          <a:prstGeom prst="rect">
            <a:avLst/>
          </a:prstGeom>
          <a:effectLst>
            <a:outerShdw blurRad="127000" dist="50800" dir="2400000" algn="ctr" rotWithShape="0">
              <a:srgbClr val="000000"/>
            </a:outerShdw>
          </a:effectLst>
        </p:spPr>
      </p:pic>
      <p:pic>
        <p:nvPicPr>
          <p:cNvPr id="14" name="Picture 13">
            <a:extLst>
              <a:ext uri="{FF2B5EF4-FFF2-40B4-BE49-F238E27FC236}">
                <a16:creationId xmlns:a16="http://schemas.microsoft.com/office/drawing/2014/main" id="{B13AA830-E40C-9B50-F9A8-1403C9D682CE}"/>
              </a:ext>
            </a:extLst>
          </p:cNvPr>
          <p:cNvPicPr>
            <a:picLocks noChangeAspect="1"/>
          </p:cNvPicPr>
          <p:nvPr/>
        </p:nvPicPr>
        <p:blipFill>
          <a:blip r:embed="rId6"/>
          <a:srcRect/>
          <a:stretch/>
        </p:blipFill>
        <p:spPr>
          <a:xfrm>
            <a:off x="607922" y="1119300"/>
            <a:ext cx="4153019" cy="2948261"/>
          </a:xfrm>
          <a:prstGeom prst="rect">
            <a:avLst/>
          </a:prstGeom>
          <a:effectLst>
            <a:outerShdw blurRad="127000" dist="50800" dir="2400000" algn="ctr" rotWithShape="0">
              <a:srgbClr val="000000"/>
            </a:outerShdw>
          </a:effectLst>
        </p:spPr>
      </p:pic>
      <p:sp>
        <p:nvSpPr>
          <p:cNvPr id="17" name="Text Placeholder 3">
            <a:extLst>
              <a:ext uri="{FF2B5EF4-FFF2-40B4-BE49-F238E27FC236}">
                <a16:creationId xmlns:a16="http://schemas.microsoft.com/office/drawing/2014/main" id="{F98D793C-9A63-1041-C1A2-F0FB6FDCACCC}"/>
              </a:ext>
            </a:extLst>
          </p:cNvPr>
          <p:cNvSpPr txBox="1">
            <a:spLocks/>
          </p:cNvSpPr>
          <p:nvPr/>
        </p:nvSpPr>
        <p:spPr>
          <a:xfrm>
            <a:off x="1031907" y="4119937"/>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Outside</a:t>
            </a:r>
          </a:p>
        </p:txBody>
      </p:sp>
      <p:sp>
        <p:nvSpPr>
          <p:cNvPr id="18" name="Text Placeholder 3">
            <a:extLst>
              <a:ext uri="{FF2B5EF4-FFF2-40B4-BE49-F238E27FC236}">
                <a16:creationId xmlns:a16="http://schemas.microsoft.com/office/drawing/2014/main" id="{E28A9FFC-7824-FB29-9929-94F33F837716}"/>
              </a:ext>
            </a:extLst>
          </p:cNvPr>
          <p:cNvSpPr txBox="1">
            <a:spLocks/>
          </p:cNvSpPr>
          <p:nvPr/>
        </p:nvSpPr>
        <p:spPr>
          <a:xfrm>
            <a:off x="4760941" y="632247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Inside</a:t>
            </a:r>
          </a:p>
        </p:txBody>
      </p:sp>
      <p:sp>
        <p:nvSpPr>
          <p:cNvPr id="19" name="Text Placeholder 3">
            <a:extLst>
              <a:ext uri="{FF2B5EF4-FFF2-40B4-BE49-F238E27FC236}">
                <a16:creationId xmlns:a16="http://schemas.microsoft.com/office/drawing/2014/main" id="{D291442C-1E89-CE2E-EC77-C45D01D1EE37}"/>
              </a:ext>
            </a:extLst>
          </p:cNvPr>
          <p:cNvSpPr txBox="1">
            <a:spLocks/>
          </p:cNvSpPr>
          <p:nvPr/>
        </p:nvSpPr>
        <p:spPr>
          <a:xfrm>
            <a:off x="8525635" y="3902732"/>
            <a:ext cx="3003963" cy="43440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defTabSz="868680">
              <a:spcBef>
                <a:spcPts val="0"/>
              </a:spcBef>
            </a:pPr>
            <a:r>
              <a:rPr lang="en-US" sz="1600" kern="100" dirty="0">
                <a:solidFill>
                  <a:srgbClr val="002060"/>
                </a:solidFill>
                <a:cs typeface="Times New Roman" panose="02020603050405020304" pitchFamily="18" charset="0"/>
              </a:rPr>
              <a:t>Envelope</a:t>
            </a:r>
          </a:p>
        </p:txBody>
      </p:sp>
      <p:sp>
        <p:nvSpPr>
          <p:cNvPr id="12" name="TextBox 11">
            <a:extLst>
              <a:ext uri="{FF2B5EF4-FFF2-40B4-BE49-F238E27FC236}">
                <a16:creationId xmlns:a16="http://schemas.microsoft.com/office/drawing/2014/main" id="{3E1A63BA-E0C5-44E5-54EA-F21235D7B8C1}"/>
              </a:ext>
            </a:extLst>
          </p:cNvPr>
          <p:cNvSpPr txBox="1"/>
          <p:nvPr/>
        </p:nvSpPr>
        <p:spPr>
          <a:xfrm>
            <a:off x="3599273" y="2452236"/>
            <a:ext cx="201706" cy="282388"/>
          </a:xfrm>
          <a:prstGeom prst="rect">
            <a:avLst/>
          </a:prstGeom>
          <a:noFill/>
        </p:spPr>
        <p:txBody>
          <a:bodyPr wrap="square" rtlCol="0">
            <a:spAutoFit/>
          </a:bodyPr>
          <a:lstStyle/>
          <a:p>
            <a:r>
              <a:rPr lang="en-US" sz="1200" dirty="0">
                <a:solidFill>
                  <a:srgbClr val="FF0000"/>
                </a:solidFill>
              </a:rPr>
              <a:t>2</a:t>
            </a:r>
          </a:p>
        </p:txBody>
      </p:sp>
      <p:pic>
        <p:nvPicPr>
          <p:cNvPr id="4" name="Picture 3">
            <a:extLst>
              <a:ext uri="{FF2B5EF4-FFF2-40B4-BE49-F238E27FC236}">
                <a16:creationId xmlns:a16="http://schemas.microsoft.com/office/drawing/2014/main" id="{F4C9EB5F-7F3E-1E03-5B06-DC4ECF417647}"/>
              </a:ext>
            </a:extLst>
          </p:cNvPr>
          <p:cNvPicPr>
            <a:picLocks noChangeAspect="1"/>
          </p:cNvPicPr>
          <p:nvPr/>
        </p:nvPicPr>
        <p:blipFill>
          <a:blip r:embed="rId7"/>
          <a:stretch>
            <a:fillRect/>
          </a:stretch>
        </p:blipFill>
        <p:spPr>
          <a:xfrm>
            <a:off x="4188828" y="3021453"/>
            <a:ext cx="4474312" cy="3152830"/>
          </a:xfrm>
          <a:prstGeom prst="rect">
            <a:avLst/>
          </a:prstGeom>
          <a:effectLst>
            <a:outerShdw blurRad="127000" dist="50800" dir="2400000" algn="ctr" rotWithShape="0">
              <a:srgbClr val="000000"/>
            </a:outerShdw>
          </a:effectLst>
        </p:spPr>
      </p:pic>
      <p:sp>
        <p:nvSpPr>
          <p:cNvPr id="20" name="TextBox 19">
            <a:extLst>
              <a:ext uri="{FF2B5EF4-FFF2-40B4-BE49-F238E27FC236}">
                <a16:creationId xmlns:a16="http://schemas.microsoft.com/office/drawing/2014/main" id="{1EBBB206-6046-9560-DE63-9E3AD9F01AB5}"/>
              </a:ext>
            </a:extLst>
          </p:cNvPr>
          <p:cNvSpPr txBox="1"/>
          <p:nvPr/>
        </p:nvSpPr>
        <p:spPr>
          <a:xfrm>
            <a:off x="6870405" y="4337141"/>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3627599369"/>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2B320A-F280-EA1C-DB10-43CC5659E2E8}"/>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D32F758-932C-7A84-1CE2-AAB3DBBB0F8E}"/>
              </a:ext>
            </a:extLst>
          </p:cNvPr>
          <p:cNvSpPr>
            <a:spLocks noGrp="1"/>
          </p:cNvSpPr>
          <p:nvPr>
            <p:ph type="body" sz="quarter" idx="10"/>
          </p:nvPr>
        </p:nvSpPr>
        <p:spPr/>
        <p:txBody>
          <a:bodyPr/>
          <a:lstStyle/>
          <a:p>
            <a:r>
              <a:rPr lang="en-US" dirty="0"/>
              <a:t>Brochures</a:t>
            </a:r>
          </a:p>
        </p:txBody>
      </p:sp>
      <p:sp>
        <p:nvSpPr>
          <p:cNvPr id="3" name="Text Placeholder 2">
            <a:extLst>
              <a:ext uri="{FF2B5EF4-FFF2-40B4-BE49-F238E27FC236}">
                <a16:creationId xmlns:a16="http://schemas.microsoft.com/office/drawing/2014/main" id="{0D5DD93A-D3BE-40D9-3AC2-426BF9EFFAC2}"/>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1306853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759776"/>
          </a:xfrm>
        </p:spPr>
        <p:txBody>
          <a:bodyPr/>
          <a:lstStyle/>
          <a:p>
            <a:r>
              <a:rPr lang="en-US" dirty="0"/>
              <a:t>Bifold Brochures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pic>
        <p:nvPicPr>
          <p:cNvPr id="6" name="Picture 5">
            <a:extLst>
              <a:ext uri="{FF2B5EF4-FFF2-40B4-BE49-F238E27FC236}">
                <a16:creationId xmlns:a16="http://schemas.microsoft.com/office/drawing/2014/main" id="{715B339D-66F3-EA56-F77D-A8036769FF0A}"/>
              </a:ext>
            </a:extLst>
          </p:cNvPr>
          <p:cNvPicPr>
            <a:picLocks noChangeAspect="1"/>
          </p:cNvPicPr>
          <p:nvPr/>
        </p:nvPicPr>
        <p:blipFill>
          <a:blip r:embed="rId4"/>
          <a:stretch>
            <a:fillRect/>
          </a:stretch>
        </p:blipFill>
        <p:spPr>
          <a:xfrm>
            <a:off x="670999" y="1190312"/>
            <a:ext cx="5024123" cy="3896597"/>
          </a:xfrm>
          <a:prstGeom prst="rect">
            <a:avLst/>
          </a:prstGeom>
          <a:effectLst>
            <a:outerShdw blurRad="127000" dist="50800" dir="2400000" algn="ctr" rotWithShape="0">
              <a:srgbClr val="000000"/>
            </a:outerShdw>
          </a:effectLst>
        </p:spPr>
      </p:pic>
      <p:sp>
        <p:nvSpPr>
          <p:cNvPr id="8" name="Text Placeholder 3">
            <a:extLst>
              <a:ext uri="{FF2B5EF4-FFF2-40B4-BE49-F238E27FC236}">
                <a16:creationId xmlns:a16="http://schemas.microsoft.com/office/drawing/2014/main" id="{60495582-C31D-1809-3AD0-CA3D5C52D1FC}"/>
              </a:ext>
            </a:extLst>
          </p:cNvPr>
          <p:cNvSpPr txBox="1">
            <a:spLocks/>
          </p:cNvSpPr>
          <p:nvPr/>
        </p:nvSpPr>
        <p:spPr>
          <a:xfrm>
            <a:off x="670999" y="5273368"/>
            <a:ext cx="10908582" cy="1425383"/>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Bifold Brochures include only the dynamic contact block. Admins upload two background images with finished artwork  for the front and back, with space left for the contact area. Once printed, they will be folded in half. There are single and co-branded versions of this template with the contact block place on the back when printed and folded. </a:t>
            </a:r>
            <a:endParaRPr lang="en-US" sz="1600" dirty="0">
              <a:solidFill>
                <a:srgbClr val="002060"/>
              </a:solidFill>
            </a:endParaRPr>
          </a:p>
        </p:txBody>
      </p:sp>
      <p:pic>
        <p:nvPicPr>
          <p:cNvPr id="11" name="Picture 10">
            <a:extLst>
              <a:ext uri="{FF2B5EF4-FFF2-40B4-BE49-F238E27FC236}">
                <a16:creationId xmlns:a16="http://schemas.microsoft.com/office/drawing/2014/main" id="{08F9A396-0E48-08FE-51AE-98B8E62A9167}"/>
              </a:ext>
            </a:extLst>
          </p:cNvPr>
          <p:cNvPicPr>
            <a:picLocks noChangeAspect="1"/>
          </p:cNvPicPr>
          <p:nvPr/>
        </p:nvPicPr>
        <p:blipFill>
          <a:blip r:embed="rId5"/>
          <a:stretch>
            <a:fillRect/>
          </a:stretch>
        </p:blipFill>
        <p:spPr>
          <a:xfrm>
            <a:off x="6096000" y="1190311"/>
            <a:ext cx="5009023" cy="3896597"/>
          </a:xfrm>
          <a:prstGeom prst="rect">
            <a:avLst/>
          </a:prstGeom>
          <a:effectLst>
            <a:outerShdw blurRad="127000" dist="50800" dir="2400000" algn="ctr" rotWithShape="0">
              <a:srgbClr val="000000"/>
            </a:outerShdw>
          </a:effectLst>
        </p:spPr>
      </p:pic>
    </p:spTree>
    <p:extLst>
      <p:ext uri="{BB962C8B-B14F-4D97-AF65-F5344CB8AC3E}">
        <p14:creationId xmlns:p14="http://schemas.microsoft.com/office/powerpoint/2010/main" val="41252456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5B25D54-F3C0-FFF8-4063-56E9BB7ABFD3}"/>
              </a:ext>
            </a:extLst>
          </p:cNvPr>
          <p:cNvSpPr>
            <a:spLocks noGrp="1"/>
          </p:cNvSpPr>
          <p:nvPr>
            <p:ph type="body" sz="quarter" idx="10"/>
          </p:nvPr>
        </p:nvSpPr>
        <p:spPr/>
        <p:txBody>
          <a:bodyPr/>
          <a:lstStyle/>
          <a:p>
            <a:r>
              <a:rPr lang="en-US" dirty="0"/>
              <a:t>Print Flyers</a:t>
            </a:r>
          </a:p>
        </p:txBody>
      </p:sp>
      <p:sp>
        <p:nvSpPr>
          <p:cNvPr id="3" name="Text Placeholder 2">
            <a:extLst>
              <a:ext uri="{FF2B5EF4-FFF2-40B4-BE49-F238E27FC236}">
                <a16:creationId xmlns:a16="http://schemas.microsoft.com/office/drawing/2014/main" id="{1E87F4D1-FD04-2843-32B6-E8612BBBA73E}"/>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3029300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single branded</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single 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tretch>
            <a:fillRect/>
          </a:stretch>
        </p:blipFill>
        <p:spPr>
          <a:xfrm>
            <a:off x="447284" y="1379478"/>
            <a:ext cx="3767437"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tretch>
            <a:fillRect/>
          </a:stretch>
        </p:blipFill>
        <p:spPr>
          <a:xfrm>
            <a:off x="4333229" y="1379478"/>
            <a:ext cx="3773455" cy="2927116"/>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tretch>
            <a:fillRect/>
          </a:stretch>
        </p:blipFill>
        <p:spPr>
          <a:xfrm>
            <a:off x="8225192" y="1379478"/>
            <a:ext cx="3780339"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6343648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6"/>
            <a:ext cx="9959137" cy="985413"/>
          </a:xfrm>
        </p:spPr>
        <p:txBody>
          <a:bodyPr/>
          <a:lstStyle/>
          <a:p>
            <a:r>
              <a:rPr lang="en-US" dirty="0"/>
              <a:t>Trifold Brochures – cobranded </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3"/>
          <a:stretch>
            <a:fillRect/>
          </a:stretch>
        </p:blipFill>
        <p:spPr>
          <a:xfrm>
            <a:off x="8791614" y="252907"/>
            <a:ext cx="3177445" cy="259695"/>
          </a:xfrm>
          <a:prstGeom prst="rect">
            <a:avLst/>
          </a:prstGeom>
        </p:spPr>
      </p:pic>
      <p:sp>
        <p:nvSpPr>
          <p:cNvPr id="7" name="Text Placeholder 3">
            <a:extLst>
              <a:ext uri="{FF2B5EF4-FFF2-40B4-BE49-F238E27FC236}">
                <a16:creationId xmlns:a16="http://schemas.microsoft.com/office/drawing/2014/main" id="{607BB636-B255-2264-C928-61A58C607193}"/>
              </a:ext>
            </a:extLst>
          </p:cNvPr>
          <p:cNvSpPr txBox="1">
            <a:spLocks/>
          </p:cNvSpPr>
          <p:nvPr/>
        </p:nvSpPr>
        <p:spPr>
          <a:xfrm>
            <a:off x="670999" y="5173470"/>
            <a:ext cx="10908582" cy="1525281"/>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Trifold Brochures include only the dynamic contact block. Admins upload two background images with finished artwork  for the front and back, with space left for the contact area. Once printed, they will be folded in thirds. Three cobranded templates are provided where the contact block is placed on different sections of the folded brochure. </a:t>
            </a:r>
            <a:endParaRPr lang="en-US" sz="1600" dirty="0">
              <a:solidFill>
                <a:srgbClr val="002060"/>
              </a:solidFill>
            </a:endParaRPr>
          </a:p>
        </p:txBody>
      </p:sp>
      <p:pic>
        <p:nvPicPr>
          <p:cNvPr id="4" name="Picture 3">
            <a:extLst>
              <a:ext uri="{FF2B5EF4-FFF2-40B4-BE49-F238E27FC236}">
                <a16:creationId xmlns:a16="http://schemas.microsoft.com/office/drawing/2014/main" id="{9CA233AF-2948-41C7-4A9A-6594895C7747}"/>
              </a:ext>
            </a:extLst>
          </p:cNvPr>
          <p:cNvPicPr>
            <a:picLocks noChangeAspect="1"/>
          </p:cNvPicPr>
          <p:nvPr/>
        </p:nvPicPr>
        <p:blipFill>
          <a:blip r:embed="rId4"/>
          <a:srcRect/>
          <a:stretch/>
        </p:blipFill>
        <p:spPr>
          <a:xfrm>
            <a:off x="449285" y="1379478"/>
            <a:ext cx="3763434" cy="2927116"/>
          </a:xfrm>
          <a:prstGeom prst="rect">
            <a:avLst/>
          </a:prstGeom>
          <a:effectLst>
            <a:outerShdw blurRad="127000" dist="50800" dir="2400000" algn="ctr" rotWithShape="0">
              <a:srgbClr val="000000"/>
            </a:outerShdw>
          </a:effectLst>
        </p:spPr>
      </p:pic>
      <p:sp>
        <p:nvSpPr>
          <p:cNvPr id="9" name="TextBox 8">
            <a:extLst>
              <a:ext uri="{FF2B5EF4-FFF2-40B4-BE49-F238E27FC236}">
                <a16:creationId xmlns:a16="http://schemas.microsoft.com/office/drawing/2014/main" id="{B23F4E97-920D-B69D-EBB3-BDB6CBFC95D6}"/>
              </a:ext>
            </a:extLst>
          </p:cNvPr>
          <p:cNvSpPr txBox="1"/>
          <p:nvPr/>
        </p:nvSpPr>
        <p:spPr>
          <a:xfrm>
            <a:off x="1503969" y="4446027"/>
            <a:ext cx="1654066" cy="276999"/>
          </a:xfrm>
          <a:prstGeom prst="rect">
            <a:avLst/>
          </a:prstGeom>
          <a:noFill/>
        </p:spPr>
        <p:txBody>
          <a:bodyPr wrap="square" rtlCol="0">
            <a:spAutoFit/>
          </a:bodyPr>
          <a:lstStyle/>
          <a:p>
            <a:pPr algn="ctr"/>
            <a:r>
              <a:rPr lang="en-US" sz="1200" dirty="0">
                <a:solidFill>
                  <a:srgbClr val="00263A"/>
                </a:solidFill>
              </a:rPr>
              <a:t>Trifold Option A</a:t>
            </a:r>
          </a:p>
        </p:txBody>
      </p:sp>
      <p:pic>
        <p:nvPicPr>
          <p:cNvPr id="11" name="Picture 10">
            <a:extLst>
              <a:ext uri="{FF2B5EF4-FFF2-40B4-BE49-F238E27FC236}">
                <a16:creationId xmlns:a16="http://schemas.microsoft.com/office/drawing/2014/main" id="{9DEA2E72-394A-0325-E06D-B5C695CF4FF5}"/>
              </a:ext>
            </a:extLst>
          </p:cNvPr>
          <p:cNvPicPr>
            <a:picLocks noChangeAspect="1"/>
          </p:cNvPicPr>
          <p:nvPr/>
        </p:nvPicPr>
        <p:blipFill>
          <a:blip r:embed="rId5"/>
          <a:srcRect/>
          <a:stretch/>
        </p:blipFill>
        <p:spPr>
          <a:xfrm>
            <a:off x="4333229" y="1381816"/>
            <a:ext cx="3773455" cy="2922440"/>
          </a:xfrm>
          <a:prstGeom prst="rect">
            <a:avLst/>
          </a:prstGeom>
          <a:effectLst>
            <a:outerShdw blurRad="127000" dist="50800" dir="2400000" algn="ctr" rotWithShape="0">
              <a:srgbClr val="000000"/>
            </a:outerShdw>
          </a:effectLst>
        </p:spPr>
      </p:pic>
      <p:sp>
        <p:nvSpPr>
          <p:cNvPr id="13" name="TextBox 12">
            <a:extLst>
              <a:ext uri="{FF2B5EF4-FFF2-40B4-BE49-F238E27FC236}">
                <a16:creationId xmlns:a16="http://schemas.microsoft.com/office/drawing/2014/main" id="{969D1318-29D1-4322-F9A4-BADF0922A50A}"/>
              </a:ext>
            </a:extLst>
          </p:cNvPr>
          <p:cNvSpPr txBox="1"/>
          <p:nvPr/>
        </p:nvSpPr>
        <p:spPr>
          <a:xfrm>
            <a:off x="5268967" y="4456582"/>
            <a:ext cx="1654066" cy="276999"/>
          </a:xfrm>
          <a:prstGeom prst="rect">
            <a:avLst/>
          </a:prstGeom>
          <a:noFill/>
        </p:spPr>
        <p:txBody>
          <a:bodyPr wrap="square" rtlCol="0">
            <a:spAutoFit/>
          </a:bodyPr>
          <a:lstStyle/>
          <a:p>
            <a:pPr algn="ctr"/>
            <a:r>
              <a:rPr lang="en-US" sz="1200" dirty="0">
                <a:solidFill>
                  <a:srgbClr val="00263A"/>
                </a:solidFill>
              </a:rPr>
              <a:t>Trifold Option B</a:t>
            </a:r>
          </a:p>
        </p:txBody>
      </p:sp>
      <p:pic>
        <p:nvPicPr>
          <p:cNvPr id="16" name="Picture 15">
            <a:extLst>
              <a:ext uri="{FF2B5EF4-FFF2-40B4-BE49-F238E27FC236}">
                <a16:creationId xmlns:a16="http://schemas.microsoft.com/office/drawing/2014/main" id="{5B03DFCB-ADEF-CF1A-074E-6929EF5DF0F9}"/>
              </a:ext>
            </a:extLst>
          </p:cNvPr>
          <p:cNvPicPr>
            <a:picLocks noChangeAspect="1"/>
          </p:cNvPicPr>
          <p:nvPr/>
        </p:nvPicPr>
        <p:blipFill>
          <a:blip r:embed="rId6"/>
          <a:srcRect/>
          <a:stretch/>
        </p:blipFill>
        <p:spPr>
          <a:xfrm>
            <a:off x="8239403" y="1379478"/>
            <a:ext cx="3751917" cy="2927116"/>
          </a:xfrm>
          <a:prstGeom prst="rect">
            <a:avLst/>
          </a:prstGeom>
          <a:effectLst>
            <a:outerShdw blurRad="127000" dist="50800" dir="2400000" algn="ctr" rotWithShape="0">
              <a:srgbClr val="000000"/>
            </a:outerShdw>
          </a:effectLst>
        </p:spPr>
      </p:pic>
      <p:sp>
        <p:nvSpPr>
          <p:cNvPr id="18" name="TextBox 17">
            <a:extLst>
              <a:ext uri="{FF2B5EF4-FFF2-40B4-BE49-F238E27FC236}">
                <a16:creationId xmlns:a16="http://schemas.microsoft.com/office/drawing/2014/main" id="{9476951B-2FC2-5F48-FC41-E0ADD11B3FE8}"/>
              </a:ext>
            </a:extLst>
          </p:cNvPr>
          <p:cNvSpPr txBox="1"/>
          <p:nvPr/>
        </p:nvSpPr>
        <p:spPr>
          <a:xfrm>
            <a:off x="9288328" y="4438221"/>
            <a:ext cx="1654066" cy="276999"/>
          </a:xfrm>
          <a:prstGeom prst="rect">
            <a:avLst/>
          </a:prstGeom>
          <a:noFill/>
        </p:spPr>
        <p:txBody>
          <a:bodyPr wrap="square" rtlCol="0">
            <a:spAutoFit/>
          </a:bodyPr>
          <a:lstStyle/>
          <a:p>
            <a:pPr algn="ctr"/>
            <a:r>
              <a:rPr lang="en-US" sz="1200" dirty="0">
                <a:solidFill>
                  <a:srgbClr val="00263A"/>
                </a:solidFill>
              </a:rPr>
              <a:t>Trifold Option C</a:t>
            </a:r>
          </a:p>
        </p:txBody>
      </p:sp>
    </p:spTree>
    <p:extLst>
      <p:ext uri="{BB962C8B-B14F-4D97-AF65-F5344CB8AC3E}">
        <p14:creationId xmlns:p14="http://schemas.microsoft.com/office/powerpoint/2010/main" val="34217954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C4711-30F3-C791-0CE3-0F2222C7B9EA}"/>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143E136-19DE-1C90-07B9-E9EEECBFB42B}"/>
              </a:ext>
            </a:extLst>
          </p:cNvPr>
          <p:cNvSpPr>
            <a:spLocks noGrp="1"/>
          </p:cNvSpPr>
          <p:nvPr>
            <p:ph type="body" sz="quarter" idx="10"/>
          </p:nvPr>
        </p:nvSpPr>
        <p:spPr/>
        <p:txBody>
          <a:bodyPr/>
          <a:lstStyle/>
          <a:p>
            <a:r>
              <a:rPr lang="en-US" dirty="0"/>
              <a:t>Social Media</a:t>
            </a:r>
          </a:p>
        </p:txBody>
      </p:sp>
      <p:sp>
        <p:nvSpPr>
          <p:cNvPr id="3" name="Text Placeholder 2">
            <a:extLst>
              <a:ext uri="{FF2B5EF4-FFF2-40B4-BE49-F238E27FC236}">
                <a16:creationId xmlns:a16="http://schemas.microsoft.com/office/drawing/2014/main" id="{3A27EC63-41BA-1213-2074-2B31C11FBC0B}"/>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205635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1667"/>
            <a:ext cx="6993979" cy="367183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4171927"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4722999" y="1967086"/>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2873277" y="29563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6257463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3338"/>
            <a:ext cx="6993979" cy="3668496"/>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439878" y="1486629"/>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842683" y="3996608"/>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 and headline</a:t>
            </a:r>
          </a:p>
          <a:p>
            <a:pPr defTabSz="868680">
              <a:spcBef>
                <a:spcPts val="0"/>
              </a:spcBef>
            </a:pPr>
            <a:r>
              <a:rPr lang="en-US" sz="1600" kern="100" dirty="0">
                <a:solidFill>
                  <a:srgbClr val="002060"/>
                </a:solidFill>
                <a:cs typeface="Times New Roman" panose="02020603050405020304" pitchFamily="18" charset="0"/>
              </a:rPr>
              <a:t>3 – Color blocks are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Upload image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1106723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76497"/>
            <a:ext cx="6993979" cy="3642178"/>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254943" y="1645276"/>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5441158" y="4006883"/>
            <a:ext cx="201706" cy="282388"/>
          </a:xfrm>
          <a:prstGeom prst="rect">
            <a:avLst/>
          </a:prstGeom>
          <a:noFill/>
        </p:spPr>
        <p:txBody>
          <a:bodyPr wrap="square" rtlCol="0">
            <a:spAutoFit/>
          </a:bodyPr>
          <a:lstStyle/>
          <a:p>
            <a:r>
              <a:rPr lang="en-US" sz="1200" dirty="0">
                <a:solidFill>
                  <a:srgbClr val="FF0000"/>
                </a:solidFill>
              </a:rPr>
              <a:t>2</a:t>
            </a:r>
          </a:p>
        </p:txBody>
      </p:sp>
      <p:sp>
        <p:nvSpPr>
          <p:cNvPr id="9" name="TextBox 8">
            <a:extLst>
              <a:ext uri="{FF2B5EF4-FFF2-40B4-BE49-F238E27FC236}">
                <a16:creationId xmlns:a16="http://schemas.microsoft.com/office/drawing/2014/main" id="{445B9786-5754-A12C-E42C-D124A707BC7F}"/>
              </a:ext>
            </a:extLst>
          </p:cNvPr>
          <p:cNvSpPr txBox="1"/>
          <p:nvPr/>
        </p:nvSpPr>
        <p:spPr>
          <a:xfrm>
            <a:off x="3453141" y="1825892"/>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EB262154-7EC5-2219-785A-FACF5519C966}"/>
              </a:ext>
            </a:extLst>
          </p:cNvPr>
          <p:cNvSpPr txBox="1"/>
          <p:nvPr/>
        </p:nvSpPr>
        <p:spPr>
          <a:xfrm>
            <a:off x="7381482" y="2995472"/>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5</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Fully editable CTA</a:t>
            </a:r>
          </a:p>
          <a:p>
            <a:pPr defTabSz="868680">
              <a:spcBef>
                <a:spcPts val="0"/>
              </a:spcBef>
            </a:pPr>
            <a:r>
              <a:rPr lang="en-US" sz="1600" kern="100" dirty="0">
                <a:solidFill>
                  <a:srgbClr val="002060"/>
                </a:solidFill>
                <a:cs typeface="Times New Roman" panose="02020603050405020304" pitchFamily="18" charset="0"/>
              </a:rPr>
              <a:t>3 – Color blocks are brand colors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Editable fields</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Transparent, none, white, black disclaimer block</a:t>
            </a:r>
          </a:p>
          <a:p>
            <a:endParaRPr lang="en-US" sz="1600" dirty="0">
              <a:solidFill>
                <a:srgbClr val="002060"/>
              </a:solidFill>
            </a:endParaRPr>
          </a:p>
        </p:txBody>
      </p:sp>
      <p:sp>
        <p:nvSpPr>
          <p:cNvPr id="15" name="TextBox 14">
            <a:extLst>
              <a:ext uri="{FF2B5EF4-FFF2-40B4-BE49-F238E27FC236}">
                <a16:creationId xmlns:a16="http://schemas.microsoft.com/office/drawing/2014/main" id="{A0A850BC-87D5-76AA-2C55-912D1574BFA9}"/>
              </a:ext>
            </a:extLst>
          </p:cNvPr>
          <p:cNvSpPr txBox="1"/>
          <p:nvPr/>
        </p:nvSpPr>
        <p:spPr>
          <a:xfrm>
            <a:off x="2581135" y="2108280"/>
            <a:ext cx="201706" cy="276999"/>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2039836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637842" y="1327603"/>
            <a:ext cx="3077719" cy="3077719"/>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Social Media Self Serve</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2528754" y="1695840"/>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1408794" y="3783023"/>
            <a:ext cx="201706" cy="282388"/>
          </a:xfrm>
          <a:prstGeom prst="rect">
            <a:avLst/>
          </a:prstGeom>
          <a:noFill/>
        </p:spPr>
        <p:txBody>
          <a:bodyPr wrap="square" rtlCol="0">
            <a:spAutoFit/>
          </a:bodyPr>
          <a:lstStyle/>
          <a:p>
            <a:r>
              <a:rPr lang="en-US" sz="1200" dirty="0">
                <a:solidFill>
                  <a:srgbClr val="FF0000"/>
                </a:solidFill>
              </a:rPr>
              <a:t>2</a:t>
            </a:r>
          </a:p>
        </p:txBody>
      </p:sp>
      <p:sp>
        <p:nvSpPr>
          <p:cNvPr id="13" name="TextBox 12">
            <a:extLst>
              <a:ext uri="{FF2B5EF4-FFF2-40B4-BE49-F238E27FC236}">
                <a16:creationId xmlns:a16="http://schemas.microsoft.com/office/drawing/2014/main" id="{8EF3317E-14D8-2510-9C9A-6649650F84C3}"/>
              </a:ext>
            </a:extLst>
          </p:cNvPr>
          <p:cNvSpPr txBox="1"/>
          <p:nvPr/>
        </p:nvSpPr>
        <p:spPr>
          <a:xfrm>
            <a:off x="2964000" y="4155747"/>
            <a:ext cx="201706" cy="282388"/>
          </a:xfrm>
          <a:prstGeom prst="rect">
            <a:avLst/>
          </a:prstGeom>
          <a:noFill/>
        </p:spPr>
        <p:txBody>
          <a:bodyPr wrap="square" rtlCol="0">
            <a:spAutoFit/>
          </a:bodyPr>
          <a:lstStyle/>
          <a:p>
            <a:r>
              <a:rPr lang="en-US" sz="1200" dirty="0">
                <a:solidFill>
                  <a:srgbClr val="FF0000"/>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704520" y="4769159"/>
            <a:ext cx="5439793" cy="1681338"/>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t>
            </a:r>
          </a:p>
          <a:p>
            <a:pPr defTabSz="868680">
              <a:spcBef>
                <a:spcPts val="0"/>
              </a:spcBef>
            </a:pPr>
            <a:r>
              <a:rPr lang="en-US" sz="1600" kern="100" dirty="0">
                <a:solidFill>
                  <a:srgbClr val="002060"/>
                </a:solidFill>
                <a:cs typeface="Times New Roman" panose="02020603050405020304" pitchFamily="18" charset="0"/>
              </a:rPr>
              <a:t>2 – Editable CTA/text</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a:t>
            </a:r>
          </a:p>
        </p:txBody>
      </p:sp>
      <p:sp>
        <p:nvSpPr>
          <p:cNvPr id="15" name="TextBox 14">
            <a:extLst>
              <a:ext uri="{FF2B5EF4-FFF2-40B4-BE49-F238E27FC236}">
                <a16:creationId xmlns:a16="http://schemas.microsoft.com/office/drawing/2014/main" id="{A0A850BC-87D5-76AA-2C55-912D1574BFA9}"/>
              </a:ext>
            </a:extLst>
          </p:cNvPr>
          <p:cNvSpPr txBox="1"/>
          <p:nvPr/>
        </p:nvSpPr>
        <p:spPr>
          <a:xfrm>
            <a:off x="1974995" y="2866462"/>
            <a:ext cx="201706" cy="276999"/>
          </a:xfrm>
          <a:prstGeom prst="rect">
            <a:avLst/>
          </a:prstGeom>
          <a:noFill/>
        </p:spPr>
        <p:txBody>
          <a:bodyPr wrap="square" rtlCol="0">
            <a:spAutoFit/>
          </a:bodyPr>
          <a:lstStyle/>
          <a:p>
            <a:r>
              <a:rPr lang="en-US" sz="1200" dirty="0">
                <a:solidFill>
                  <a:srgbClr val="FF0000"/>
                </a:solidFill>
              </a:rPr>
              <a:t>3</a:t>
            </a:r>
          </a:p>
        </p:txBody>
      </p:sp>
      <p:pic>
        <p:nvPicPr>
          <p:cNvPr id="6" name="Picture 5">
            <a:extLst>
              <a:ext uri="{FF2B5EF4-FFF2-40B4-BE49-F238E27FC236}">
                <a16:creationId xmlns:a16="http://schemas.microsoft.com/office/drawing/2014/main" id="{DDE61033-58C7-98DB-F0A7-88CAFCA2EB29}"/>
              </a:ext>
            </a:extLst>
          </p:cNvPr>
          <p:cNvPicPr>
            <a:picLocks noChangeAspect="1"/>
          </p:cNvPicPr>
          <p:nvPr/>
        </p:nvPicPr>
        <p:blipFill>
          <a:blip r:embed="rId5"/>
          <a:stretch>
            <a:fillRect/>
          </a:stretch>
        </p:blipFill>
        <p:spPr>
          <a:xfrm>
            <a:off x="4144644" y="1327603"/>
            <a:ext cx="3095561" cy="3077719"/>
          </a:xfrm>
          <a:prstGeom prst="rect">
            <a:avLst/>
          </a:prstGeom>
          <a:effectLst>
            <a:outerShdw blurRad="127000" dist="50800" dir="2400000" algn="ctr" rotWithShape="0">
              <a:srgbClr val="000000"/>
            </a:outerShdw>
          </a:effectLst>
        </p:spPr>
      </p:pic>
      <p:sp>
        <p:nvSpPr>
          <p:cNvPr id="7" name="TextBox 6">
            <a:extLst>
              <a:ext uri="{FF2B5EF4-FFF2-40B4-BE49-F238E27FC236}">
                <a16:creationId xmlns:a16="http://schemas.microsoft.com/office/drawing/2014/main" id="{8F7B820D-0A36-1A4B-47FC-04F674174D3A}"/>
              </a:ext>
            </a:extLst>
          </p:cNvPr>
          <p:cNvSpPr txBox="1"/>
          <p:nvPr/>
        </p:nvSpPr>
        <p:spPr>
          <a:xfrm>
            <a:off x="4906466" y="3783025"/>
            <a:ext cx="201706" cy="282388"/>
          </a:xfrm>
          <a:prstGeom prst="rect">
            <a:avLst/>
          </a:prstGeom>
          <a:noFill/>
        </p:spPr>
        <p:txBody>
          <a:bodyPr wrap="square" rtlCol="0">
            <a:spAutoFit/>
          </a:bodyPr>
          <a:lstStyle/>
          <a:p>
            <a:r>
              <a:rPr lang="en-US" sz="1200" dirty="0">
                <a:solidFill>
                  <a:srgbClr val="FF0000"/>
                </a:solidFill>
              </a:rPr>
              <a:t>2</a:t>
            </a:r>
          </a:p>
        </p:txBody>
      </p:sp>
      <p:sp>
        <p:nvSpPr>
          <p:cNvPr id="8" name="TextBox 7">
            <a:extLst>
              <a:ext uri="{FF2B5EF4-FFF2-40B4-BE49-F238E27FC236}">
                <a16:creationId xmlns:a16="http://schemas.microsoft.com/office/drawing/2014/main" id="{54105185-0384-5A52-7317-936636CB480A}"/>
              </a:ext>
            </a:extLst>
          </p:cNvPr>
          <p:cNvSpPr txBox="1"/>
          <p:nvPr/>
        </p:nvSpPr>
        <p:spPr>
          <a:xfrm>
            <a:off x="6611337" y="2153404"/>
            <a:ext cx="201706" cy="282388"/>
          </a:xfrm>
          <a:prstGeom prst="rect">
            <a:avLst/>
          </a:prstGeom>
          <a:noFill/>
        </p:spPr>
        <p:txBody>
          <a:bodyPr wrap="square" rtlCol="0">
            <a:spAutoFit/>
          </a:bodyPr>
          <a:lstStyle/>
          <a:p>
            <a:r>
              <a:rPr lang="en-US" sz="1200" dirty="0">
                <a:solidFill>
                  <a:srgbClr val="FF0000"/>
                </a:solidFill>
              </a:rPr>
              <a:t>2</a:t>
            </a:r>
          </a:p>
        </p:txBody>
      </p:sp>
      <p:sp>
        <p:nvSpPr>
          <p:cNvPr id="16" name="TextBox 15">
            <a:extLst>
              <a:ext uri="{FF2B5EF4-FFF2-40B4-BE49-F238E27FC236}">
                <a16:creationId xmlns:a16="http://schemas.microsoft.com/office/drawing/2014/main" id="{1EF010E1-8BAE-8AA6-74A2-0AD6EA06DEC4}"/>
              </a:ext>
            </a:extLst>
          </p:cNvPr>
          <p:cNvSpPr txBox="1"/>
          <p:nvPr/>
        </p:nvSpPr>
        <p:spPr>
          <a:xfrm>
            <a:off x="6510484" y="4139825"/>
            <a:ext cx="201706" cy="282388"/>
          </a:xfrm>
          <a:prstGeom prst="rect">
            <a:avLst/>
          </a:prstGeom>
          <a:noFill/>
        </p:spPr>
        <p:txBody>
          <a:bodyPr wrap="square" rtlCol="0">
            <a:spAutoFit/>
          </a:bodyPr>
          <a:lstStyle/>
          <a:p>
            <a:r>
              <a:rPr lang="en-US" sz="1200" dirty="0">
                <a:solidFill>
                  <a:srgbClr val="FF0000"/>
                </a:solidFill>
              </a:rPr>
              <a:t>4</a:t>
            </a:r>
          </a:p>
        </p:txBody>
      </p:sp>
      <p:sp>
        <p:nvSpPr>
          <p:cNvPr id="17" name="TextBox 16">
            <a:extLst>
              <a:ext uri="{FF2B5EF4-FFF2-40B4-BE49-F238E27FC236}">
                <a16:creationId xmlns:a16="http://schemas.microsoft.com/office/drawing/2014/main" id="{6371773E-4E24-7C97-9658-80B370EFAFA1}"/>
              </a:ext>
            </a:extLst>
          </p:cNvPr>
          <p:cNvSpPr txBox="1"/>
          <p:nvPr/>
        </p:nvSpPr>
        <p:spPr>
          <a:xfrm>
            <a:off x="6144314" y="1554648"/>
            <a:ext cx="201706" cy="282388"/>
          </a:xfrm>
          <a:prstGeom prst="rect">
            <a:avLst/>
          </a:prstGeom>
          <a:noFill/>
        </p:spPr>
        <p:txBody>
          <a:bodyPr wrap="square" rtlCol="0">
            <a:spAutoFit/>
          </a:bodyPr>
          <a:lstStyle/>
          <a:p>
            <a:r>
              <a:rPr lang="en-US" sz="1200" dirty="0">
                <a:solidFill>
                  <a:srgbClr val="FF0000"/>
                </a:solidFill>
              </a:rPr>
              <a:t>1</a:t>
            </a:r>
          </a:p>
        </p:txBody>
      </p:sp>
      <p:sp>
        <p:nvSpPr>
          <p:cNvPr id="18" name="TextBox 17">
            <a:extLst>
              <a:ext uri="{FF2B5EF4-FFF2-40B4-BE49-F238E27FC236}">
                <a16:creationId xmlns:a16="http://schemas.microsoft.com/office/drawing/2014/main" id="{F49E4BB7-284B-2F2F-30E7-CD3A61DF1825}"/>
              </a:ext>
            </a:extLst>
          </p:cNvPr>
          <p:cNvSpPr txBox="1"/>
          <p:nvPr/>
        </p:nvSpPr>
        <p:spPr>
          <a:xfrm>
            <a:off x="5553993" y="2859669"/>
            <a:ext cx="201706" cy="276999"/>
          </a:xfrm>
          <a:prstGeom prst="rect">
            <a:avLst/>
          </a:prstGeom>
          <a:noFill/>
        </p:spPr>
        <p:txBody>
          <a:bodyPr wrap="square" rtlCol="0">
            <a:spAutoFit/>
          </a:bodyPr>
          <a:lstStyle/>
          <a:p>
            <a:r>
              <a:rPr lang="en-US" sz="1200" dirty="0">
                <a:solidFill>
                  <a:srgbClr val="FF0000"/>
                </a:solidFill>
              </a:rPr>
              <a:t>3</a:t>
            </a:r>
          </a:p>
        </p:txBody>
      </p:sp>
      <p:pic>
        <p:nvPicPr>
          <p:cNvPr id="20" name="Picture 19">
            <a:extLst>
              <a:ext uri="{FF2B5EF4-FFF2-40B4-BE49-F238E27FC236}">
                <a16:creationId xmlns:a16="http://schemas.microsoft.com/office/drawing/2014/main" id="{495985BC-24ED-10F6-22E8-EF528C164EBC}"/>
              </a:ext>
            </a:extLst>
          </p:cNvPr>
          <p:cNvPicPr>
            <a:picLocks noChangeAspect="1"/>
          </p:cNvPicPr>
          <p:nvPr/>
        </p:nvPicPr>
        <p:blipFill>
          <a:blip r:embed="rId6"/>
          <a:stretch>
            <a:fillRect/>
          </a:stretch>
        </p:blipFill>
        <p:spPr>
          <a:xfrm>
            <a:off x="7680816" y="1327603"/>
            <a:ext cx="3069277" cy="3077720"/>
          </a:xfrm>
          <a:prstGeom prst="rect">
            <a:avLst/>
          </a:prstGeom>
          <a:effectLst>
            <a:outerShdw blurRad="127000" dist="50800" dir="2400000" algn="ctr" rotWithShape="0">
              <a:srgbClr val="000000"/>
            </a:outerShdw>
          </a:effectLst>
        </p:spPr>
      </p:pic>
      <p:sp>
        <p:nvSpPr>
          <p:cNvPr id="23" name="TextBox 22">
            <a:extLst>
              <a:ext uri="{FF2B5EF4-FFF2-40B4-BE49-F238E27FC236}">
                <a16:creationId xmlns:a16="http://schemas.microsoft.com/office/drawing/2014/main" id="{8C6E393B-8BA8-A7A7-B59B-F065D6D65E14}"/>
              </a:ext>
            </a:extLst>
          </p:cNvPr>
          <p:cNvSpPr txBox="1"/>
          <p:nvPr/>
        </p:nvSpPr>
        <p:spPr>
          <a:xfrm>
            <a:off x="9673055" y="1554648"/>
            <a:ext cx="201706" cy="282388"/>
          </a:xfrm>
          <a:prstGeom prst="rect">
            <a:avLst/>
          </a:prstGeom>
          <a:noFill/>
        </p:spPr>
        <p:txBody>
          <a:bodyPr wrap="square" rtlCol="0">
            <a:spAutoFit/>
          </a:bodyPr>
          <a:lstStyle/>
          <a:p>
            <a:r>
              <a:rPr lang="en-US" sz="1200" dirty="0">
                <a:solidFill>
                  <a:srgbClr val="FF0000"/>
                </a:solidFill>
              </a:rPr>
              <a:t>1</a:t>
            </a:r>
          </a:p>
        </p:txBody>
      </p:sp>
      <p:sp>
        <p:nvSpPr>
          <p:cNvPr id="24" name="TextBox 23">
            <a:extLst>
              <a:ext uri="{FF2B5EF4-FFF2-40B4-BE49-F238E27FC236}">
                <a16:creationId xmlns:a16="http://schemas.microsoft.com/office/drawing/2014/main" id="{F4B5E2FB-C9A2-1F3F-C158-1023EF023D49}"/>
              </a:ext>
            </a:extLst>
          </p:cNvPr>
          <p:cNvSpPr txBox="1"/>
          <p:nvPr/>
        </p:nvSpPr>
        <p:spPr>
          <a:xfrm>
            <a:off x="7745140" y="3641829"/>
            <a:ext cx="201706" cy="282388"/>
          </a:xfrm>
          <a:prstGeom prst="rect">
            <a:avLst/>
          </a:prstGeom>
          <a:noFill/>
        </p:spPr>
        <p:txBody>
          <a:bodyPr wrap="square" rtlCol="0">
            <a:spAutoFit/>
          </a:bodyPr>
          <a:lstStyle/>
          <a:p>
            <a:r>
              <a:rPr lang="en-US" sz="1200" dirty="0">
                <a:solidFill>
                  <a:srgbClr val="FF0000"/>
                </a:solidFill>
              </a:rPr>
              <a:t>2</a:t>
            </a:r>
          </a:p>
        </p:txBody>
      </p:sp>
      <p:sp>
        <p:nvSpPr>
          <p:cNvPr id="25" name="TextBox 24">
            <a:extLst>
              <a:ext uri="{FF2B5EF4-FFF2-40B4-BE49-F238E27FC236}">
                <a16:creationId xmlns:a16="http://schemas.microsoft.com/office/drawing/2014/main" id="{3FA2D3AE-5FF1-CCB6-05C4-7718BBFCE294}"/>
              </a:ext>
            </a:extLst>
          </p:cNvPr>
          <p:cNvSpPr txBox="1"/>
          <p:nvPr/>
        </p:nvSpPr>
        <p:spPr>
          <a:xfrm>
            <a:off x="9013748" y="2825318"/>
            <a:ext cx="201706" cy="276999"/>
          </a:xfrm>
          <a:prstGeom prst="rect">
            <a:avLst/>
          </a:prstGeom>
          <a:noFill/>
        </p:spPr>
        <p:txBody>
          <a:bodyPr wrap="square" rtlCol="0">
            <a:spAutoFit/>
          </a:bodyPr>
          <a:lstStyle/>
          <a:p>
            <a:r>
              <a:rPr lang="en-US" sz="1200" dirty="0">
                <a:solidFill>
                  <a:srgbClr val="FF0000"/>
                </a:solidFill>
              </a:rPr>
              <a:t>3</a:t>
            </a:r>
          </a:p>
        </p:txBody>
      </p:sp>
      <p:sp>
        <p:nvSpPr>
          <p:cNvPr id="26" name="TextBox 25">
            <a:extLst>
              <a:ext uri="{FF2B5EF4-FFF2-40B4-BE49-F238E27FC236}">
                <a16:creationId xmlns:a16="http://schemas.microsoft.com/office/drawing/2014/main" id="{A03B7A34-0066-BC6F-1BA2-BFB593983BD9}"/>
              </a:ext>
            </a:extLst>
          </p:cNvPr>
          <p:cNvSpPr txBox="1"/>
          <p:nvPr/>
        </p:nvSpPr>
        <p:spPr>
          <a:xfrm>
            <a:off x="10030137" y="4139825"/>
            <a:ext cx="201706" cy="282388"/>
          </a:xfrm>
          <a:prstGeom prst="rect">
            <a:avLst/>
          </a:prstGeom>
          <a:noFill/>
        </p:spPr>
        <p:txBody>
          <a:bodyPr wrap="square" rtlCol="0">
            <a:spAutoFit/>
          </a:bodyPr>
          <a:lstStyle/>
          <a:p>
            <a:r>
              <a:rPr lang="en-US" sz="1200" dirty="0">
                <a:solidFill>
                  <a:srgbClr val="FF0000"/>
                </a:solidFill>
              </a:rPr>
              <a:t>4</a:t>
            </a:r>
          </a:p>
        </p:txBody>
      </p:sp>
    </p:spTree>
    <p:extLst>
      <p:ext uri="{BB962C8B-B14F-4D97-AF65-F5344CB8AC3E}">
        <p14:creationId xmlns:p14="http://schemas.microsoft.com/office/powerpoint/2010/main" val="120075459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D5B85BD-CD6B-203E-D6CD-A231B47F1308}"/>
              </a:ext>
            </a:extLst>
          </p:cNvPr>
          <p:cNvPicPr>
            <a:picLocks noChangeAspect="1"/>
          </p:cNvPicPr>
          <p:nvPr/>
        </p:nvPicPr>
        <p:blipFill>
          <a:blip r:embed="rId3"/>
          <a:srcRect/>
          <a:stretch/>
        </p:blipFill>
        <p:spPr>
          <a:xfrm>
            <a:off x="842683" y="1265163"/>
            <a:ext cx="6993979" cy="3664845"/>
          </a:xfrm>
          <a:prstGeom prst="rect">
            <a:avLst/>
          </a:prstGeom>
          <a:effectLst>
            <a:outerShdw blurRad="127000" dist="50800" dir="2400000" algn="ctr" rotWithShape="0">
              <a:srgbClr val="000000"/>
            </a:outerShdw>
          </a:effectLst>
        </p:spPr>
      </p:pic>
      <p:sp>
        <p:nvSpPr>
          <p:cNvPr id="10" name="Text Placeholder 1">
            <a:extLst>
              <a:ext uri="{FF2B5EF4-FFF2-40B4-BE49-F238E27FC236}">
                <a16:creationId xmlns:a16="http://schemas.microsoft.com/office/drawing/2014/main" id="{C2F9D714-61CD-0960-78E4-E36C4A8D5909}"/>
              </a:ext>
            </a:extLst>
          </p:cNvPr>
          <p:cNvSpPr>
            <a:spLocks noGrp="1"/>
          </p:cNvSpPr>
          <p:nvPr>
            <p:ph type="body" sz="quarter" idx="10"/>
          </p:nvPr>
        </p:nvSpPr>
        <p:spPr>
          <a:xfrm>
            <a:off x="562443" y="244077"/>
            <a:ext cx="9959137" cy="914400"/>
          </a:xfrm>
        </p:spPr>
        <p:txBody>
          <a:bodyPr/>
          <a:lstStyle/>
          <a:p>
            <a:r>
              <a:rPr lang="en-US" dirty="0"/>
              <a:t>Self Serve Social Media</a:t>
            </a:r>
          </a:p>
        </p:txBody>
      </p:sp>
      <p:pic>
        <p:nvPicPr>
          <p:cNvPr id="11" name="Picture 10" descr="A blue letter t on a black background&#10;&#10;Description automatically generated">
            <a:extLst>
              <a:ext uri="{FF2B5EF4-FFF2-40B4-BE49-F238E27FC236}">
                <a16:creationId xmlns:a16="http://schemas.microsoft.com/office/drawing/2014/main" id="{D5B1C159-FA8B-EF43-F170-D06B5EDFCAA3}"/>
              </a:ext>
            </a:extLst>
          </p:cNvPr>
          <p:cNvPicPr>
            <a:picLocks noChangeAspect="1"/>
          </p:cNvPicPr>
          <p:nvPr/>
        </p:nvPicPr>
        <p:blipFill>
          <a:blip r:embed="rId4"/>
          <a:stretch>
            <a:fillRect/>
          </a:stretch>
        </p:blipFill>
        <p:spPr>
          <a:xfrm>
            <a:off x="8791614" y="252907"/>
            <a:ext cx="3177445" cy="259695"/>
          </a:xfrm>
          <a:prstGeom prst="rect">
            <a:avLst/>
          </a:prstGeom>
        </p:spPr>
      </p:pic>
      <p:sp>
        <p:nvSpPr>
          <p:cNvPr id="2" name="TextBox 1">
            <a:extLst>
              <a:ext uri="{FF2B5EF4-FFF2-40B4-BE49-F238E27FC236}">
                <a16:creationId xmlns:a16="http://schemas.microsoft.com/office/drawing/2014/main" id="{22E71147-D12B-2405-9308-F84BCCB7F069}"/>
              </a:ext>
            </a:extLst>
          </p:cNvPr>
          <p:cNvSpPr txBox="1"/>
          <p:nvPr/>
        </p:nvSpPr>
        <p:spPr>
          <a:xfrm>
            <a:off x="1529329" y="1466751"/>
            <a:ext cx="201706" cy="282388"/>
          </a:xfrm>
          <a:prstGeom prst="rect">
            <a:avLst/>
          </a:prstGeom>
          <a:noFill/>
        </p:spPr>
        <p:txBody>
          <a:bodyPr wrap="square" rtlCol="0">
            <a:spAutoFit/>
          </a:bodyPr>
          <a:lstStyle/>
          <a:p>
            <a:r>
              <a:rPr lang="en-US" sz="1200" dirty="0">
                <a:solidFill>
                  <a:srgbClr val="FF0000"/>
                </a:solidFill>
              </a:rPr>
              <a:t>1</a:t>
            </a:r>
          </a:p>
        </p:txBody>
      </p:sp>
      <p:sp>
        <p:nvSpPr>
          <p:cNvPr id="3" name="TextBox 2">
            <a:extLst>
              <a:ext uri="{FF2B5EF4-FFF2-40B4-BE49-F238E27FC236}">
                <a16:creationId xmlns:a16="http://schemas.microsoft.com/office/drawing/2014/main" id="{8C4E461C-99BE-8870-E3D4-B848C8796850}"/>
              </a:ext>
            </a:extLst>
          </p:cNvPr>
          <p:cNvSpPr txBox="1"/>
          <p:nvPr/>
        </p:nvSpPr>
        <p:spPr>
          <a:xfrm>
            <a:off x="842683" y="3996608"/>
            <a:ext cx="201706" cy="282388"/>
          </a:xfrm>
          <a:prstGeom prst="rect">
            <a:avLst/>
          </a:prstGeom>
          <a:noFill/>
        </p:spPr>
        <p:txBody>
          <a:bodyPr wrap="square" rtlCol="0">
            <a:spAutoFit/>
          </a:bodyPr>
          <a:lstStyle/>
          <a:p>
            <a:r>
              <a:rPr lang="en-US" sz="1200" dirty="0">
                <a:solidFill>
                  <a:srgbClr val="FF0000"/>
                </a:solidFill>
              </a:rPr>
              <a:t>2</a:t>
            </a:r>
          </a:p>
        </p:txBody>
      </p:sp>
      <p:sp>
        <p:nvSpPr>
          <p:cNvPr id="12" name="TextBox 11">
            <a:extLst>
              <a:ext uri="{FF2B5EF4-FFF2-40B4-BE49-F238E27FC236}">
                <a16:creationId xmlns:a16="http://schemas.microsoft.com/office/drawing/2014/main" id="{EB262154-7EC5-2219-785A-FACF5519C966}"/>
              </a:ext>
            </a:extLst>
          </p:cNvPr>
          <p:cNvSpPr txBox="1"/>
          <p:nvPr/>
        </p:nvSpPr>
        <p:spPr>
          <a:xfrm>
            <a:off x="4238819" y="2697298"/>
            <a:ext cx="201706" cy="282388"/>
          </a:xfrm>
          <a:prstGeom prst="rect">
            <a:avLst/>
          </a:prstGeom>
          <a:noFill/>
        </p:spPr>
        <p:txBody>
          <a:bodyPr wrap="square" rtlCol="0">
            <a:spAutoFit/>
          </a:bodyPr>
          <a:lstStyle/>
          <a:p>
            <a:r>
              <a:rPr lang="en-US" sz="1200" dirty="0">
                <a:solidFill>
                  <a:srgbClr val="FF0000"/>
                </a:solidFill>
              </a:rPr>
              <a:t>3</a:t>
            </a:r>
          </a:p>
        </p:txBody>
      </p:sp>
      <p:sp>
        <p:nvSpPr>
          <p:cNvPr id="13" name="TextBox 12">
            <a:extLst>
              <a:ext uri="{FF2B5EF4-FFF2-40B4-BE49-F238E27FC236}">
                <a16:creationId xmlns:a16="http://schemas.microsoft.com/office/drawing/2014/main" id="{8EF3317E-14D8-2510-9C9A-6649650F84C3}"/>
              </a:ext>
            </a:extLst>
          </p:cNvPr>
          <p:cNvSpPr txBox="1"/>
          <p:nvPr/>
        </p:nvSpPr>
        <p:spPr>
          <a:xfrm>
            <a:off x="7381482" y="4497736"/>
            <a:ext cx="201706" cy="282388"/>
          </a:xfrm>
          <a:prstGeom prst="rect">
            <a:avLst/>
          </a:prstGeom>
          <a:noFill/>
        </p:spPr>
        <p:txBody>
          <a:bodyPr wrap="square" rtlCol="0">
            <a:spAutoFit/>
          </a:bodyPr>
          <a:lstStyle/>
          <a:p>
            <a:r>
              <a:rPr lang="en-US" sz="1200" dirty="0">
                <a:solidFill>
                  <a:srgbClr val="FF0000"/>
                </a:solidFill>
              </a:rPr>
              <a:t>4</a:t>
            </a:r>
          </a:p>
        </p:txBody>
      </p:sp>
      <p:sp>
        <p:nvSpPr>
          <p:cNvPr id="14" name="Text Placeholder 3">
            <a:extLst>
              <a:ext uri="{FF2B5EF4-FFF2-40B4-BE49-F238E27FC236}">
                <a16:creationId xmlns:a16="http://schemas.microsoft.com/office/drawing/2014/main" id="{9DD437AA-0262-3859-A40D-B5AC29CDBC7E}"/>
              </a:ext>
            </a:extLst>
          </p:cNvPr>
          <p:cNvSpPr txBox="1">
            <a:spLocks/>
          </p:cNvSpPr>
          <p:nvPr/>
        </p:nvSpPr>
        <p:spPr>
          <a:xfrm>
            <a:off x="8047357" y="1251221"/>
            <a:ext cx="3921702" cy="405327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logo positioning</a:t>
            </a:r>
          </a:p>
          <a:p>
            <a:pPr defTabSz="868680">
              <a:spcBef>
                <a:spcPts val="0"/>
              </a:spcBef>
            </a:pPr>
            <a:r>
              <a:rPr lang="en-US" sz="1600" kern="100" dirty="0">
                <a:solidFill>
                  <a:srgbClr val="002060"/>
                </a:solidFill>
                <a:cs typeface="Times New Roman" panose="02020603050405020304" pitchFamily="18" charset="0"/>
              </a:rPr>
              <a:t>2 – Fully editable CTA </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3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Transparent, none, white, black disclaimer block</a:t>
            </a:r>
          </a:p>
          <a:p>
            <a:endParaRPr lang="en-US" sz="1600" dirty="0">
              <a:solidFill>
                <a:srgbClr val="002060"/>
              </a:solidFill>
            </a:endParaRPr>
          </a:p>
        </p:txBody>
      </p:sp>
    </p:spTree>
    <p:extLst>
      <p:ext uri="{BB962C8B-B14F-4D97-AF65-F5344CB8AC3E}">
        <p14:creationId xmlns:p14="http://schemas.microsoft.com/office/powerpoint/2010/main" val="5448167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747377" y="1368432"/>
            <a:ext cx="7865390" cy="4121136"/>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Social Media</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 Placeholder 3">
            <a:extLst>
              <a:ext uri="{FF2B5EF4-FFF2-40B4-BE49-F238E27FC236}">
                <a16:creationId xmlns:a16="http://schemas.microsoft.com/office/drawing/2014/main" id="{296A8285-F61F-94B5-F561-A23D8661294D}"/>
              </a:ext>
            </a:extLst>
          </p:cNvPr>
          <p:cNvSpPr txBox="1">
            <a:spLocks/>
          </p:cNvSpPr>
          <p:nvPr/>
        </p:nvSpPr>
        <p:spPr>
          <a:xfrm>
            <a:off x="9495321" y="2143380"/>
            <a:ext cx="2052517" cy="2571239"/>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ea typeface="Calibri" panose="020F0502020204030204" pitchFamily="34" charset="0"/>
                <a:cs typeface="Times New Roman" panose="02020603050405020304" pitchFamily="18" charset="0"/>
              </a:rPr>
              <a:t>1 – Upload image</a:t>
            </a:r>
            <a:endParaRPr lang="en-US" sz="1600" dirty="0">
              <a:solidFill>
                <a:srgbClr val="002060"/>
              </a:solidFill>
            </a:endParaRPr>
          </a:p>
        </p:txBody>
      </p:sp>
      <p:sp>
        <p:nvSpPr>
          <p:cNvPr id="6" name="TextBox 5">
            <a:extLst>
              <a:ext uri="{FF2B5EF4-FFF2-40B4-BE49-F238E27FC236}">
                <a16:creationId xmlns:a16="http://schemas.microsoft.com/office/drawing/2014/main" id="{ABE6957C-21F7-8427-0C1F-414F5D602B04}"/>
              </a:ext>
            </a:extLst>
          </p:cNvPr>
          <p:cNvSpPr txBox="1"/>
          <p:nvPr/>
        </p:nvSpPr>
        <p:spPr>
          <a:xfrm>
            <a:off x="1738051" y="2997377"/>
            <a:ext cx="201706" cy="282388"/>
          </a:xfrm>
          <a:prstGeom prst="rect">
            <a:avLst/>
          </a:prstGeom>
          <a:noFill/>
        </p:spPr>
        <p:txBody>
          <a:bodyPr wrap="square" rtlCol="0">
            <a:spAutoFit/>
          </a:bodyPr>
          <a:lstStyle/>
          <a:p>
            <a:r>
              <a:rPr lang="en-US" sz="1200" dirty="0">
                <a:solidFill>
                  <a:srgbClr val="FF0000"/>
                </a:solidFill>
              </a:rPr>
              <a:t>1</a:t>
            </a:r>
          </a:p>
        </p:txBody>
      </p:sp>
    </p:spTree>
    <p:extLst>
      <p:ext uri="{BB962C8B-B14F-4D97-AF65-F5344CB8AC3E}">
        <p14:creationId xmlns:p14="http://schemas.microsoft.com/office/powerpoint/2010/main" val="9267160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brochure of a white building&#10;&#10;Description automatically generated">
            <a:extLst>
              <a:ext uri="{FF2B5EF4-FFF2-40B4-BE49-F238E27FC236}">
                <a16:creationId xmlns:a16="http://schemas.microsoft.com/office/drawing/2014/main" id="{70428015-1EDC-C3A2-3103-91A625CE5D23}"/>
              </a:ext>
            </a:extLst>
          </p:cNvPr>
          <p:cNvPicPr>
            <a:picLocks noChangeAspect="1"/>
          </p:cNvPicPr>
          <p:nvPr/>
        </p:nvPicPr>
        <p:blipFill>
          <a:blip r:embed="rId4"/>
          <a:stretch>
            <a:fillRect/>
          </a:stretch>
        </p:blipFill>
        <p:spPr>
          <a:xfrm>
            <a:off x="670019" y="1273739"/>
            <a:ext cx="4269470" cy="534018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5"/>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62550" y="132913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4292449" y="1329132"/>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2822052"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574487" y="2862349"/>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4574487" y="39438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670019" y="4848610"/>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Background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702003" y="3341508"/>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383568804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375478"/>
            <a:ext cx="4269470" cy="5136706"/>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4606240" y="1706027"/>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070244" y="189362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3098499" y="2464096"/>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02003" y="260748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02003" y="3135131"/>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02003" y="505062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background color default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Upload image</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8 – Editable image block – QR code will populate from user profile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endParaRPr lang="en-US" sz="1600" dirty="0">
              <a:solidFill>
                <a:srgbClr val="002060"/>
              </a:solidFill>
            </a:endParaRPr>
          </a:p>
        </p:txBody>
      </p:sp>
      <p:sp>
        <p:nvSpPr>
          <p:cNvPr id="15" name="TextBox 14">
            <a:extLst>
              <a:ext uri="{FF2B5EF4-FFF2-40B4-BE49-F238E27FC236}">
                <a16:creationId xmlns:a16="http://schemas.microsoft.com/office/drawing/2014/main" id="{0EF0A254-3270-58FC-1736-93B57EF92762}"/>
              </a:ext>
            </a:extLst>
          </p:cNvPr>
          <p:cNvSpPr txBox="1"/>
          <p:nvPr/>
        </p:nvSpPr>
        <p:spPr>
          <a:xfrm>
            <a:off x="4691156" y="2862349"/>
            <a:ext cx="201706" cy="282388"/>
          </a:xfrm>
          <a:prstGeom prst="rect">
            <a:avLst/>
          </a:prstGeom>
          <a:noFill/>
        </p:spPr>
        <p:txBody>
          <a:bodyPr wrap="square" rtlCol="0">
            <a:spAutoFit/>
          </a:bodyPr>
          <a:lstStyle/>
          <a:p>
            <a:r>
              <a:rPr lang="en-US" sz="1200" dirty="0">
                <a:solidFill>
                  <a:srgbClr val="FF0000"/>
                </a:solidFill>
              </a:rPr>
              <a:t>7</a:t>
            </a:r>
          </a:p>
        </p:txBody>
      </p:sp>
      <p:sp>
        <p:nvSpPr>
          <p:cNvPr id="9" name="TextBox 8">
            <a:extLst>
              <a:ext uri="{FF2B5EF4-FFF2-40B4-BE49-F238E27FC236}">
                <a16:creationId xmlns:a16="http://schemas.microsoft.com/office/drawing/2014/main" id="{94F3BC4E-6873-5CC5-ABB1-905E7A992B1E}"/>
              </a:ext>
            </a:extLst>
          </p:cNvPr>
          <p:cNvSpPr txBox="1"/>
          <p:nvPr/>
        </p:nvSpPr>
        <p:spPr>
          <a:xfrm>
            <a:off x="1198815" y="4477193"/>
            <a:ext cx="201706" cy="282388"/>
          </a:xfrm>
          <a:prstGeom prst="rect">
            <a:avLst/>
          </a:prstGeom>
          <a:noFill/>
        </p:spPr>
        <p:txBody>
          <a:bodyPr wrap="square" rtlCol="0">
            <a:spAutoFit/>
          </a:bodyPr>
          <a:lstStyle/>
          <a:p>
            <a:r>
              <a:rPr lang="en-US" sz="1200" dirty="0">
                <a:solidFill>
                  <a:srgbClr val="FF0000"/>
                </a:solidFill>
              </a:rPr>
              <a:t>8</a:t>
            </a:r>
          </a:p>
        </p:txBody>
      </p:sp>
    </p:spTree>
    <p:extLst>
      <p:ext uri="{BB962C8B-B14F-4D97-AF65-F5344CB8AC3E}">
        <p14:creationId xmlns:p14="http://schemas.microsoft.com/office/powerpoint/2010/main" val="922801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70019" y="1425434"/>
            <a:ext cx="4269470"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485564" y="1611582"/>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02003" y="2703479"/>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17963" y="3871737"/>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17963" y="4429846"/>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17963" y="5039996"/>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899134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717963" y="1353340"/>
            <a:ext cx="3886714"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775384" y="150225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222690" y="3287806"/>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4372781" y="2063255"/>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4007815" y="3730543"/>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674531" y="4058567"/>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3381650" y="4771639"/>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4" y="1167307"/>
            <a:ext cx="5555187"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Upload image</a:t>
            </a:r>
            <a:endParaRPr lang="en-US" sz="1600" kern="100" dirty="0">
              <a:solidFill>
                <a:srgbClr val="002060"/>
              </a:solidFill>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Tree>
    <p:extLst>
      <p:ext uri="{BB962C8B-B14F-4D97-AF65-F5344CB8AC3E}">
        <p14:creationId xmlns:p14="http://schemas.microsoft.com/office/powerpoint/2010/main" val="20343371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699049" y="1425434"/>
            <a:ext cx="4211409"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3703247" y="1648590"/>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780034" y="1687001"/>
            <a:ext cx="201706" cy="282388"/>
          </a:xfrm>
          <a:prstGeom prst="rect">
            <a:avLst/>
          </a:prstGeom>
          <a:noFill/>
        </p:spPr>
        <p:txBody>
          <a:bodyPr wrap="square" rtlCol="0">
            <a:spAutoFit/>
          </a:bodyPr>
          <a:lstStyle/>
          <a:p>
            <a:r>
              <a:rPr lang="en-US" sz="1200" dirty="0">
                <a:solidFill>
                  <a:srgbClr val="FF0000"/>
                </a:solidFill>
              </a:rPr>
              <a:t>2</a:t>
            </a:r>
          </a:p>
        </p:txBody>
      </p:sp>
      <p:sp>
        <p:nvSpPr>
          <p:cNvPr id="7" name="TextBox 6">
            <a:extLst>
              <a:ext uri="{FF2B5EF4-FFF2-40B4-BE49-F238E27FC236}">
                <a16:creationId xmlns:a16="http://schemas.microsoft.com/office/drawing/2014/main" id="{39EF529D-B710-F6F2-F975-A7AF514C5606}"/>
              </a:ext>
            </a:extLst>
          </p:cNvPr>
          <p:cNvSpPr txBox="1"/>
          <p:nvPr/>
        </p:nvSpPr>
        <p:spPr>
          <a:xfrm>
            <a:off x="780034" y="2014763"/>
            <a:ext cx="201706" cy="282388"/>
          </a:xfrm>
          <a:prstGeom prst="rect">
            <a:avLst/>
          </a:prstGeom>
          <a:noFill/>
        </p:spPr>
        <p:txBody>
          <a:bodyPr wrap="square" rtlCol="0">
            <a:spAutoFit/>
          </a:bodyPr>
          <a:lstStyle/>
          <a:p>
            <a:r>
              <a:rPr lang="en-US" sz="1200" dirty="0">
                <a:solidFill>
                  <a:srgbClr val="FF0000"/>
                </a:solidFill>
              </a:rPr>
              <a:t>3</a:t>
            </a:r>
          </a:p>
        </p:txBody>
      </p:sp>
      <p:sp>
        <p:nvSpPr>
          <p:cNvPr id="8" name="TextBox 7">
            <a:extLst>
              <a:ext uri="{FF2B5EF4-FFF2-40B4-BE49-F238E27FC236}">
                <a16:creationId xmlns:a16="http://schemas.microsoft.com/office/drawing/2014/main" id="{C31D64D7-0742-47A0-7A3D-EB8DB238ECBD}"/>
              </a:ext>
            </a:extLst>
          </p:cNvPr>
          <p:cNvSpPr txBox="1"/>
          <p:nvPr/>
        </p:nvSpPr>
        <p:spPr>
          <a:xfrm>
            <a:off x="779043" y="2201331"/>
            <a:ext cx="201706" cy="282388"/>
          </a:xfrm>
          <a:prstGeom prst="rect">
            <a:avLst/>
          </a:prstGeom>
          <a:noFill/>
        </p:spPr>
        <p:txBody>
          <a:bodyPr wrap="square" rtlCol="0">
            <a:spAutoFit/>
          </a:bodyPr>
          <a:lstStyle/>
          <a:p>
            <a:r>
              <a:rPr lang="en-US" sz="1200" dirty="0">
                <a:solidFill>
                  <a:srgbClr val="FF0000"/>
                </a:solidFill>
              </a:rPr>
              <a:t>4</a:t>
            </a:r>
          </a:p>
        </p:txBody>
      </p:sp>
      <p:sp>
        <p:nvSpPr>
          <p:cNvPr id="11" name="TextBox 10">
            <a:extLst>
              <a:ext uri="{FF2B5EF4-FFF2-40B4-BE49-F238E27FC236}">
                <a16:creationId xmlns:a16="http://schemas.microsoft.com/office/drawing/2014/main" id="{79D462FA-85BF-C8DA-E472-063182EB2FB8}"/>
              </a:ext>
            </a:extLst>
          </p:cNvPr>
          <p:cNvSpPr txBox="1"/>
          <p:nvPr/>
        </p:nvSpPr>
        <p:spPr>
          <a:xfrm>
            <a:off x="759300" y="2977228"/>
            <a:ext cx="201706" cy="282388"/>
          </a:xfrm>
          <a:prstGeom prst="rect">
            <a:avLst/>
          </a:prstGeom>
          <a:noFill/>
        </p:spPr>
        <p:txBody>
          <a:bodyPr wrap="square" rtlCol="0">
            <a:spAutoFit/>
          </a:bodyPr>
          <a:lstStyle/>
          <a:p>
            <a:r>
              <a:rPr lang="en-US" sz="1200" dirty="0">
                <a:solidFill>
                  <a:srgbClr val="FF0000"/>
                </a:solidFill>
              </a:rPr>
              <a:t>5</a:t>
            </a:r>
          </a:p>
        </p:txBody>
      </p:sp>
      <p:sp>
        <p:nvSpPr>
          <p:cNvPr id="12" name="TextBox 11">
            <a:extLst>
              <a:ext uri="{FF2B5EF4-FFF2-40B4-BE49-F238E27FC236}">
                <a16:creationId xmlns:a16="http://schemas.microsoft.com/office/drawing/2014/main" id="{2B838E03-1E46-C024-C172-4D53C68558C5}"/>
              </a:ext>
            </a:extLst>
          </p:cNvPr>
          <p:cNvSpPr txBox="1"/>
          <p:nvPr/>
        </p:nvSpPr>
        <p:spPr>
          <a:xfrm>
            <a:off x="759300" y="3491558"/>
            <a:ext cx="201706" cy="282388"/>
          </a:xfrm>
          <a:prstGeom prst="rect">
            <a:avLst/>
          </a:prstGeom>
          <a:noFill/>
        </p:spPr>
        <p:txBody>
          <a:bodyPr wrap="square" rtlCol="0">
            <a:spAutoFit/>
          </a:bodyPr>
          <a:lstStyle/>
          <a:p>
            <a:r>
              <a:rPr lang="en-US" sz="1200" dirty="0">
                <a:solidFill>
                  <a:srgbClr val="FF0000"/>
                </a:solidFill>
              </a:rPr>
              <a:t>6</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Fill to fit headline/sub-headline, change text color</a:t>
            </a:r>
          </a:p>
          <a:p>
            <a:pPr defTabSz="868680">
              <a:spcBef>
                <a:spcPts val="0"/>
              </a:spcBef>
            </a:pPr>
            <a:r>
              <a:rPr lang="en-US" sz="1600" kern="100" dirty="0">
                <a:solidFill>
                  <a:srgbClr val="002060"/>
                </a:solidFill>
                <a:cs typeface="Times New Roman" panose="02020603050405020304" pitchFamily="18" charset="0"/>
              </a:rPr>
              <a:t>3 – </a:t>
            </a:r>
            <a:r>
              <a:rPr lang="en-US" sz="1600" kern="100" dirty="0">
                <a:solidFill>
                  <a:srgbClr val="002060"/>
                </a:solidFill>
                <a:ea typeface="Calibri" panose="020F0502020204030204" pitchFamily="34" charset="0"/>
                <a:cs typeface="Times New Roman" panose="02020603050405020304" pitchFamily="18" charset="0"/>
              </a:rPr>
              <a:t>Default to brand primary color</a:t>
            </a:r>
          </a:p>
          <a:p>
            <a:pPr defTabSz="868680">
              <a:spcBef>
                <a:spcPts val="0"/>
              </a:spcBef>
            </a:pPr>
            <a:r>
              <a:rPr lang="en-US" sz="1600" kern="100" dirty="0">
                <a:solidFill>
                  <a:srgbClr val="002060"/>
                </a:solidFill>
                <a:cs typeface="Times New Roman" panose="02020603050405020304" pitchFamily="18" charset="0"/>
              </a:rPr>
              <a:t>4 – Default to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secondary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7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741566" y="4976893"/>
            <a:ext cx="201706" cy="282388"/>
          </a:xfrm>
          <a:prstGeom prst="rect">
            <a:avLst/>
          </a:prstGeom>
          <a:noFill/>
        </p:spPr>
        <p:txBody>
          <a:bodyPr wrap="square" rtlCol="0">
            <a:spAutoFit/>
          </a:bodyPr>
          <a:lstStyle/>
          <a:p>
            <a:r>
              <a:rPr lang="en-US" sz="1200" dirty="0">
                <a:solidFill>
                  <a:srgbClr val="FF0000"/>
                </a:solidFill>
              </a:rPr>
              <a:t>7</a:t>
            </a:r>
          </a:p>
        </p:txBody>
      </p:sp>
    </p:spTree>
    <p:extLst>
      <p:ext uri="{BB962C8B-B14F-4D97-AF65-F5344CB8AC3E}">
        <p14:creationId xmlns:p14="http://schemas.microsoft.com/office/powerpoint/2010/main" val="20208784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0428015-1EDC-C3A2-3103-91A625CE5D23}"/>
              </a:ext>
            </a:extLst>
          </p:cNvPr>
          <p:cNvPicPr>
            <a:picLocks noChangeAspect="1"/>
          </p:cNvPicPr>
          <p:nvPr/>
        </p:nvPicPr>
        <p:blipFill>
          <a:blip r:embed="rId3"/>
          <a:srcRect/>
          <a:stretch/>
        </p:blipFill>
        <p:spPr>
          <a:xfrm>
            <a:off x="846677" y="1425434"/>
            <a:ext cx="3916153" cy="5036794"/>
          </a:xfrm>
          <a:prstGeom prst="rect">
            <a:avLst/>
          </a:prstGeom>
          <a:effectLst>
            <a:outerShdw blurRad="127000" dist="50800" dir="2400000" algn="ctr" rotWithShape="0">
              <a:srgbClr val="000000"/>
            </a:outerShdw>
          </a:effectLst>
        </p:spPr>
      </p:pic>
      <p:sp>
        <p:nvSpPr>
          <p:cNvPr id="2" name="Text Placeholder 1">
            <a:extLst>
              <a:ext uri="{FF2B5EF4-FFF2-40B4-BE49-F238E27FC236}">
                <a16:creationId xmlns:a16="http://schemas.microsoft.com/office/drawing/2014/main" id="{F33D2045-7611-334A-9ABA-2B2AC3BF65F8}"/>
              </a:ext>
            </a:extLst>
          </p:cNvPr>
          <p:cNvSpPr>
            <a:spLocks noGrp="1"/>
          </p:cNvSpPr>
          <p:nvPr>
            <p:ph type="body" sz="quarter" idx="10"/>
          </p:nvPr>
        </p:nvSpPr>
        <p:spPr>
          <a:xfrm>
            <a:off x="562443" y="244077"/>
            <a:ext cx="9959137" cy="914400"/>
          </a:xfrm>
        </p:spPr>
        <p:txBody>
          <a:bodyPr/>
          <a:lstStyle/>
          <a:p>
            <a:r>
              <a:rPr lang="en-US" dirty="0"/>
              <a:t>Self Serve Print Flyers</a:t>
            </a:r>
          </a:p>
        </p:txBody>
      </p:sp>
      <p:pic>
        <p:nvPicPr>
          <p:cNvPr id="5" name="Picture 4" descr="A blue letter t on a black background&#10;&#10;Description automatically generated">
            <a:extLst>
              <a:ext uri="{FF2B5EF4-FFF2-40B4-BE49-F238E27FC236}">
                <a16:creationId xmlns:a16="http://schemas.microsoft.com/office/drawing/2014/main" id="{FC41F572-D6BF-3399-4A5D-CDDB61139699}"/>
              </a:ext>
            </a:extLst>
          </p:cNvPr>
          <p:cNvPicPr>
            <a:picLocks noChangeAspect="1"/>
          </p:cNvPicPr>
          <p:nvPr/>
        </p:nvPicPr>
        <p:blipFill>
          <a:blip r:embed="rId4"/>
          <a:stretch>
            <a:fillRect/>
          </a:stretch>
        </p:blipFill>
        <p:spPr>
          <a:xfrm>
            <a:off x="8791614" y="252907"/>
            <a:ext cx="3177445" cy="259695"/>
          </a:xfrm>
          <a:prstGeom prst="rect">
            <a:avLst/>
          </a:prstGeom>
        </p:spPr>
      </p:pic>
      <p:sp>
        <p:nvSpPr>
          <p:cNvPr id="3" name="TextBox 2">
            <a:extLst>
              <a:ext uri="{FF2B5EF4-FFF2-40B4-BE49-F238E27FC236}">
                <a16:creationId xmlns:a16="http://schemas.microsoft.com/office/drawing/2014/main" id="{0932CEF7-3304-E63F-3156-EBEDCC312EDF}"/>
              </a:ext>
            </a:extLst>
          </p:cNvPr>
          <p:cNvSpPr txBox="1"/>
          <p:nvPr/>
        </p:nvSpPr>
        <p:spPr>
          <a:xfrm>
            <a:off x="1675665" y="1687001"/>
            <a:ext cx="201706" cy="282388"/>
          </a:xfrm>
          <a:prstGeom prst="rect">
            <a:avLst/>
          </a:prstGeom>
          <a:noFill/>
        </p:spPr>
        <p:txBody>
          <a:bodyPr wrap="square" rtlCol="0">
            <a:spAutoFit/>
          </a:bodyPr>
          <a:lstStyle/>
          <a:p>
            <a:r>
              <a:rPr lang="en-US" sz="1200" dirty="0">
                <a:solidFill>
                  <a:srgbClr val="FF0000"/>
                </a:solidFill>
              </a:rPr>
              <a:t>1</a:t>
            </a:r>
          </a:p>
        </p:txBody>
      </p:sp>
      <p:sp>
        <p:nvSpPr>
          <p:cNvPr id="6" name="TextBox 5">
            <a:extLst>
              <a:ext uri="{FF2B5EF4-FFF2-40B4-BE49-F238E27FC236}">
                <a16:creationId xmlns:a16="http://schemas.microsoft.com/office/drawing/2014/main" id="{35CD0C29-AD9E-58AC-9BCB-F18DBB68E35E}"/>
              </a:ext>
            </a:extLst>
          </p:cNvPr>
          <p:cNvSpPr txBox="1"/>
          <p:nvPr/>
        </p:nvSpPr>
        <p:spPr>
          <a:xfrm>
            <a:off x="2685424" y="1920083"/>
            <a:ext cx="201706" cy="282388"/>
          </a:xfrm>
          <a:prstGeom prst="rect">
            <a:avLst/>
          </a:prstGeom>
          <a:noFill/>
        </p:spPr>
        <p:txBody>
          <a:bodyPr wrap="square" rtlCol="0">
            <a:spAutoFit/>
          </a:bodyPr>
          <a:lstStyle/>
          <a:p>
            <a:r>
              <a:rPr lang="en-US" sz="1200" dirty="0">
                <a:solidFill>
                  <a:srgbClr val="FF0000"/>
                </a:solidFill>
              </a:rPr>
              <a:t>2</a:t>
            </a:r>
          </a:p>
        </p:txBody>
      </p:sp>
      <p:sp>
        <p:nvSpPr>
          <p:cNvPr id="11" name="TextBox 10">
            <a:extLst>
              <a:ext uri="{FF2B5EF4-FFF2-40B4-BE49-F238E27FC236}">
                <a16:creationId xmlns:a16="http://schemas.microsoft.com/office/drawing/2014/main" id="{79D462FA-85BF-C8DA-E472-063182EB2FB8}"/>
              </a:ext>
            </a:extLst>
          </p:cNvPr>
          <p:cNvSpPr txBox="1"/>
          <p:nvPr/>
        </p:nvSpPr>
        <p:spPr>
          <a:xfrm>
            <a:off x="1776518" y="3429000"/>
            <a:ext cx="201706" cy="282388"/>
          </a:xfrm>
          <a:prstGeom prst="rect">
            <a:avLst/>
          </a:prstGeom>
          <a:noFill/>
        </p:spPr>
        <p:txBody>
          <a:bodyPr wrap="square" rtlCol="0">
            <a:spAutoFit/>
          </a:bodyPr>
          <a:lstStyle/>
          <a:p>
            <a:r>
              <a:rPr lang="en-US" sz="1200" dirty="0">
                <a:solidFill>
                  <a:srgbClr val="FF0000"/>
                </a:solidFill>
              </a:rPr>
              <a:t>4</a:t>
            </a:r>
          </a:p>
        </p:txBody>
      </p:sp>
      <p:sp>
        <p:nvSpPr>
          <p:cNvPr id="12" name="TextBox 11">
            <a:extLst>
              <a:ext uri="{FF2B5EF4-FFF2-40B4-BE49-F238E27FC236}">
                <a16:creationId xmlns:a16="http://schemas.microsoft.com/office/drawing/2014/main" id="{2B838E03-1E46-C024-C172-4D53C68558C5}"/>
              </a:ext>
            </a:extLst>
          </p:cNvPr>
          <p:cNvSpPr txBox="1"/>
          <p:nvPr/>
        </p:nvSpPr>
        <p:spPr>
          <a:xfrm>
            <a:off x="4019335" y="3429000"/>
            <a:ext cx="201706" cy="282388"/>
          </a:xfrm>
          <a:prstGeom prst="rect">
            <a:avLst/>
          </a:prstGeom>
          <a:noFill/>
        </p:spPr>
        <p:txBody>
          <a:bodyPr wrap="square" rtlCol="0">
            <a:spAutoFit/>
          </a:bodyPr>
          <a:lstStyle/>
          <a:p>
            <a:r>
              <a:rPr lang="en-US" sz="1200" dirty="0">
                <a:solidFill>
                  <a:srgbClr val="FF0000"/>
                </a:solidFill>
              </a:rPr>
              <a:t>5</a:t>
            </a:r>
          </a:p>
        </p:txBody>
      </p:sp>
      <p:sp>
        <p:nvSpPr>
          <p:cNvPr id="13" name="Text Placeholder 3">
            <a:extLst>
              <a:ext uri="{FF2B5EF4-FFF2-40B4-BE49-F238E27FC236}">
                <a16:creationId xmlns:a16="http://schemas.microsoft.com/office/drawing/2014/main" id="{3DC7637B-1B1E-8A4D-DC63-3F91B43D372E}"/>
              </a:ext>
            </a:extLst>
          </p:cNvPr>
          <p:cNvSpPr txBox="1">
            <a:spLocks/>
          </p:cNvSpPr>
          <p:nvPr/>
        </p:nvSpPr>
        <p:spPr>
          <a:xfrm>
            <a:off x="6083535" y="1167307"/>
            <a:ext cx="5565126" cy="2875967"/>
          </a:xfrm>
          <a:prstGeom prst="rect">
            <a:avLst/>
          </a:prstGeom>
        </p:spPr>
        <p:txBody>
          <a:bodyPr/>
          <a:lstStyle>
            <a:lvl1pPr marL="0" indent="0" algn="l" defTabSz="914400" rtl="0" eaLnBrk="1" latinLnBrk="0" hangingPunct="1">
              <a:lnSpc>
                <a:spcPct val="150000"/>
              </a:lnSpc>
              <a:spcBef>
                <a:spcPts val="1000"/>
              </a:spcBef>
              <a:buFontTx/>
              <a:buNone/>
              <a:defRPr lang="en-US" sz="1800" b="0" i="0" kern="1200" smtClean="0">
                <a:solidFill>
                  <a:schemeClr val="tx1"/>
                </a:solidFill>
                <a:effectLst/>
                <a:latin typeface="+mn-lt"/>
                <a:ea typeface="+mn-ea"/>
                <a:cs typeface="+mn-cs"/>
              </a:defRPr>
            </a:lvl1pPr>
            <a:lvl2pPr marL="457200" indent="0" algn="l" defTabSz="914400" rtl="0" eaLnBrk="1" latinLnBrk="0" hangingPunct="1">
              <a:lnSpc>
                <a:spcPct val="90000"/>
              </a:lnSpc>
              <a:spcBef>
                <a:spcPts val="500"/>
              </a:spcBef>
              <a:buFontTx/>
              <a:buNone/>
              <a:defRPr sz="2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Tx/>
              <a:buNone/>
              <a:defRPr sz="2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defTabSz="868680">
              <a:spcBef>
                <a:spcPts val="0"/>
              </a:spcBef>
            </a:pPr>
            <a:r>
              <a:rPr lang="en-US" sz="1600" kern="100" dirty="0">
                <a:solidFill>
                  <a:srgbClr val="002060"/>
                </a:solidFill>
                <a:cs typeface="Times New Roman" panose="02020603050405020304" pitchFamily="18" charset="0"/>
              </a:rPr>
              <a:t>1 – Ability to switch logo on/off, adjust logo background color</a:t>
            </a:r>
          </a:p>
          <a:p>
            <a:pPr defTabSz="868680">
              <a:spcBef>
                <a:spcPts val="0"/>
              </a:spcBef>
            </a:pPr>
            <a:r>
              <a:rPr lang="en-US" sz="1600" kern="100" dirty="0">
                <a:solidFill>
                  <a:srgbClr val="002060"/>
                </a:solidFill>
                <a:cs typeface="Times New Roman" panose="02020603050405020304" pitchFamily="18" charset="0"/>
              </a:rPr>
              <a:t>2 – Upload image</a:t>
            </a:r>
          </a:p>
          <a:p>
            <a:pPr defTabSz="868680">
              <a:spcBef>
                <a:spcPts val="0"/>
              </a:spcBef>
            </a:pPr>
            <a:r>
              <a:rPr lang="en-US" sz="1600" kern="100" dirty="0">
                <a:solidFill>
                  <a:srgbClr val="002060"/>
                </a:solidFill>
                <a:cs typeface="Times New Roman" panose="02020603050405020304" pitchFamily="18" charset="0"/>
              </a:rPr>
              <a:t>3 – Fill to fit headline/sub-headline, change text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4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5 – Font default color is brand primary color</a:t>
            </a: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6 – Editable CTA</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pPr>
              <a:spcBef>
                <a:spcPts val="0"/>
              </a:spcBef>
            </a:pPr>
            <a:r>
              <a:rPr lang="en-US" sz="1600" kern="100" dirty="0">
                <a:solidFill>
                  <a:srgbClr val="002060"/>
                </a:solidFill>
                <a:ea typeface="Calibri" panose="020F0502020204030204" pitchFamily="34" charset="0"/>
                <a:cs typeface="Times New Roman" panose="02020603050405020304" pitchFamily="18" charset="0"/>
              </a:rPr>
              <a:t>Single and cobranded versions available</a:t>
            </a:r>
          </a:p>
          <a:p>
            <a:pPr>
              <a:spcBef>
                <a:spcPts val="0"/>
              </a:spcBef>
            </a:pPr>
            <a:endParaRPr lang="en-US" sz="1600" kern="100" dirty="0">
              <a:solidFill>
                <a:srgbClr val="002060"/>
              </a:solidFill>
              <a:ea typeface="Calibri" panose="020F0502020204030204" pitchFamily="34" charset="0"/>
              <a:cs typeface="Times New Roman" panose="02020603050405020304" pitchFamily="18" charset="0"/>
            </a:endParaRPr>
          </a:p>
          <a:p>
            <a:endParaRPr lang="en-US" sz="1600" dirty="0">
              <a:solidFill>
                <a:srgbClr val="002060"/>
              </a:solidFill>
            </a:endParaRPr>
          </a:p>
        </p:txBody>
      </p:sp>
      <p:sp>
        <p:nvSpPr>
          <p:cNvPr id="9" name="TextBox 8">
            <a:extLst>
              <a:ext uri="{FF2B5EF4-FFF2-40B4-BE49-F238E27FC236}">
                <a16:creationId xmlns:a16="http://schemas.microsoft.com/office/drawing/2014/main" id="{C18D7F3C-71C3-5FA6-C8CE-C3F3421B2FA4}"/>
              </a:ext>
            </a:extLst>
          </p:cNvPr>
          <p:cNvSpPr txBox="1"/>
          <p:nvPr/>
        </p:nvSpPr>
        <p:spPr>
          <a:xfrm>
            <a:off x="3534462" y="4847684"/>
            <a:ext cx="201706" cy="282388"/>
          </a:xfrm>
          <a:prstGeom prst="rect">
            <a:avLst/>
          </a:prstGeom>
          <a:noFill/>
        </p:spPr>
        <p:txBody>
          <a:bodyPr wrap="square" rtlCol="0">
            <a:spAutoFit/>
          </a:bodyPr>
          <a:lstStyle/>
          <a:p>
            <a:r>
              <a:rPr lang="en-US" sz="1200" dirty="0">
                <a:solidFill>
                  <a:srgbClr val="FF0000"/>
                </a:solidFill>
              </a:rPr>
              <a:t>6</a:t>
            </a:r>
          </a:p>
        </p:txBody>
      </p:sp>
      <p:sp>
        <p:nvSpPr>
          <p:cNvPr id="14" name="TextBox 13">
            <a:extLst>
              <a:ext uri="{FF2B5EF4-FFF2-40B4-BE49-F238E27FC236}">
                <a16:creationId xmlns:a16="http://schemas.microsoft.com/office/drawing/2014/main" id="{EEF2CFAF-84E7-68CC-30E2-5F7C77F953D5}"/>
              </a:ext>
            </a:extLst>
          </p:cNvPr>
          <p:cNvSpPr txBox="1"/>
          <p:nvPr/>
        </p:nvSpPr>
        <p:spPr>
          <a:xfrm>
            <a:off x="2887130" y="2697119"/>
            <a:ext cx="201706" cy="282388"/>
          </a:xfrm>
          <a:prstGeom prst="rect">
            <a:avLst/>
          </a:prstGeom>
          <a:noFill/>
        </p:spPr>
        <p:txBody>
          <a:bodyPr wrap="square" rtlCol="0">
            <a:spAutoFit/>
          </a:bodyPr>
          <a:lstStyle/>
          <a:p>
            <a:r>
              <a:rPr lang="en-US" sz="1200" dirty="0">
                <a:solidFill>
                  <a:srgbClr val="FF0000"/>
                </a:solidFill>
              </a:rPr>
              <a:t>3</a:t>
            </a:r>
          </a:p>
        </p:txBody>
      </p:sp>
    </p:spTree>
    <p:extLst>
      <p:ext uri="{BB962C8B-B14F-4D97-AF65-F5344CB8AC3E}">
        <p14:creationId xmlns:p14="http://schemas.microsoft.com/office/powerpoint/2010/main" val="11945345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Objektiv Mk2"/>
        <a:ea typeface=""/>
        <a:cs typeface=""/>
      </a:majorFont>
      <a:minorFont>
        <a:latin typeface="Barl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9d6ea532-a128-4102-90d6-037480f28622">
      <UserInfo>
        <DisplayName/>
        <AccountId xsi:nil="true"/>
        <AccountType/>
      </UserInfo>
    </SharedWithUsers>
    <lcf76f155ced4ddcb4097134ff3c332f xmlns="a0d940e6-08f7-4f55-ab22-1c60154efa17">
      <Terms xmlns="http://schemas.microsoft.com/office/infopath/2007/PartnerControls"/>
    </lcf76f155ced4ddcb4097134ff3c332f>
    <TaxCatchAll xmlns="9d6ea532-a128-4102-90d6-037480f2862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00E37A5DFA2714CB7017CAE456168A6" ma:contentTypeVersion="18" ma:contentTypeDescription="Create a new document." ma:contentTypeScope="" ma:versionID="4fb967a6105d696e3fbe72c6857f6c75">
  <xsd:schema xmlns:xsd="http://www.w3.org/2001/XMLSchema" xmlns:xs="http://www.w3.org/2001/XMLSchema" xmlns:p="http://schemas.microsoft.com/office/2006/metadata/properties" xmlns:ns2="a0d940e6-08f7-4f55-ab22-1c60154efa17" xmlns:ns3="9d6ea532-a128-4102-90d6-037480f28622" targetNamespace="http://schemas.microsoft.com/office/2006/metadata/properties" ma:root="true" ma:fieldsID="b8be0f88dd89c45ab5a80cf19e938f0f" ns2:_="" ns3:_="">
    <xsd:import namespace="a0d940e6-08f7-4f55-ab22-1c60154efa17"/>
    <xsd:import namespace="9d6ea532-a128-4102-90d6-037480f2862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lcf76f155ced4ddcb4097134ff3c332f" minOccurs="0"/>
                <xsd:element ref="ns3:TaxCatchAll" minOccurs="0"/>
                <xsd:element ref="ns2:MediaServiceSearchProperties" minOccurs="0"/>
                <xsd:element ref="ns2:MediaServiceObjectDetectorVersion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0d940e6-08f7-4f55-ab22-1c60154efa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ternalName="MediaServiceDateTaken"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53460b82-58eb-499a-9bd2-5a0713bdb8c0" ma:termSetId="09814cd3-568e-fe90-9814-8d621ff8fb84" ma:anchorId="fba54fb3-c3e1-fe81-a776-ca4b69148c4d" ma:open="true" ma:isKeyword="false">
      <xsd:complexType>
        <xsd:sequence>
          <xsd:element ref="pc:Terms" minOccurs="0" maxOccurs="1"/>
        </xsd:sequence>
      </xsd:complex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9d6ea532-a128-4102-90d6-037480f2862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3366c684-94b8-40a8-ae72-62a0fe207216}" ma:internalName="TaxCatchAll" ma:showField="CatchAllData" ma:web="9d6ea532-a128-4102-90d6-037480f2862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DF1F3CE-3298-4692-8D67-FA16F456C021}">
  <ds:schemaRefs>
    <ds:schemaRef ds:uri="http://schemas.microsoft.com/sharepoint/v3/contenttype/forms"/>
  </ds:schemaRefs>
</ds:datastoreItem>
</file>

<file path=customXml/itemProps2.xml><?xml version="1.0" encoding="utf-8"?>
<ds:datastoreItem xmlns:ds="http://schemas.openxmlformats.org/officeDocument/2006/customXml" ds:itemID="{89800FD4-94BC-49A2-82A0-99D176C54A60}">
  <ds:schemaRefs>
    <ds:schemaRef ds:uri="http://schemas.microsoft.com/office/2006/documentManagement/types"/>
    <ds:schemaRef ds:uri="http://purl.org/dc/dcmitype/"/>
    <ds:schemaRef ds:uri="91805258-178e-4cbc-bf17-90bc7eb439d2"/>
    <ds:schemaRef ds:uri="454e9e6b-ff12-49f1-8c43-73c8976e54ee"/>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www.w3.org/XML/1998/namespace"/>
    <ds:schemaRef ds:uri="http://purl.org/dc/terms/"/>
    <ds:schemaRef ds:uri="9d6ea532-a128-4102-90d6-037480f28622"/>
    <ds:schemaRef ds:uri="a0d940e6-08f7-4f55-ab22-1c60154efa17"/>
  </ds:schemaRefs>
</ds:datastoreItem>
</file>

<file path=customXml/itemProps3.xml><?xml version="1.0" encoding="utf-8"?>
<ds:datastoreItem xmlns:ds="http://schemas.openxmlformats.org/officeDocument/2006/customXml" ds:itemID="{4CBA827C-F9C2-4174-987A-995DF6171FA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0d940e6-08f7-4f55-ab22-1c60154efa17"/>
    <ds:schemaRef ds:uri="9d6ea532-a128-4102-90d6-037480f2862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44539</TotalTime>
  <Words>2160</Words>
  <Application>Microsoft Office PowerPoint</Application>
  <PresentationFormat>Widescreen</PresentationFormat>
  <Paragraphs>422</Paragraphs>
  <Slides>38</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Calibri</vt:lpstr>
      <vt:lpstr>Objektiv Mk2 SemiBold</vt:lpstr>
      <vt:lpstr>Barlow Medium</vt:lpstr>
      <vt:lpstr>Objektiv Mk2</vt:lpstr>
      <vt:lpstr>Times New Roman</vt:lpstr>
      <vt:lpstr>Barlow</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Payton Gabriel</dc:creator>
  <cp:lastModifiedBy>Aubrey Olsen</cp:lastModifiedBy>
  <cp:revision>53</cp:revision>
  <dcterms:created xsi:type="dcterms:W3CDTF">2021-06-10T15:34:01Z</dcterms:created>
  <dcterms:modified xsi:type="dcterms:W3CDTF">2025-08-11T17:59:06Z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0x010100B00E37A5DFA2714CB7017CAE456168A6</vt:lpwstr>
  </property>
  <property fmtid="{D5CDD505-2E9C-101B-9397-08002B2CF9AE}" pid="3" name="_dlc_DocIdItemGuid">
    <vt:lpwstr>df1906c8-c0c3-42de-b8f4-37c7d36cd389</vt:lpwstr>
  </property>
  <property fmtid="{D5CDD505-2E9C-101B-9397-08002B2CF9AE}" pid="4" name="MediaServiceImageTags">
    <vt:lpwstr/>
  </property>
  <property fmtid="{D5CDD505-2E9C-101B-9397-08002B2CF9AE}" pid="5" name="ComplianceAssetId">
    <vt:lpwstr/>
  </property>
  <property fmtid="{D5CDD505-2E9C-101B-9397-08002B2CF9AE}" pid="6" name="_ExtendedDescription">
    <vt:lpwstr/>
  </property>
  <property fmtid="{D5CDD505-2E9C-101B-9397-08002B2CF9AE}" pid="7" name="_activity">
    <vt:lpwstr>{"FileActivityType":"9","FileActivityTimeStamp":"2024-09-06T17:43:03.817Z","FileActivityUsersOnPage":[{"DisplayName":"Chad Spencer","Id":"chad.spencer@totalexpert.com"}],"FileActivityNavigationId":null}</vt:lpwstr>
  </property>
  <property fmtid="{D5CDD505-2E9C-101B-9397-08002B2CF9AE}" pid="8" name="TriggerFlowInfo">
    <vt:lpwstr/>
  </property>
</Properties>
</file>